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03" r:id="rId2"/>
    <p:sldId id="304" r:id="rId3"/>
    <p:sldId id="258" r:id="rId4"/>
    <p:sldId id="270" r:id="rId5"/>
    <p:sldId id="260" r:id="rId6"/>
    <p:sldId id="276" r:id="rId7"/>
    <p:sldId id="311" r:id="rId8"/>
    <p:sldId id="312" r:id="rId9"/>
    <p:sldId id="319" r:id="rId10"/>
    <p:sldId id="320" r:id="rId11"/>
    <p:sldId id="322" r:id="rId12"/>
    <p:sldId id="316" r:id="rId13"/>
    <p:sldId id="321" r:id="rId14"/>
    <p:sldId id="261" r:id="rId15"/>
    <p:sldId id="278" r:id="rId16"/>
    <p:sldId id="318" r:id="rId17"/>
    <p:sldId id="262" r:id="rId18"/>
    <p:sldId id="264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B47"/>
    <a:srgbClr val="333F50"/>
    <a:srgbClr val="595959"/>
    <a:srgbClr val="7C7C7C"/>
    <a:srgbClr val="B5CE8A"/>
    <a:srgbClr val="548235"/>
    <a:srgbClr val="F1F5F1"/>
    <a:srgbClr val="DFE9DE"/>
    <a:srgbClr val="C7DAA6"/>
    <a:srgbClr val="F4E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6" autoAdjust="0"/>
    <p:restoredTop sz="93103" autoAdjust="0"/>
  </p:normalViewPr>
  <p:slideViewPr>
    <p:cSldViewPr snapToGrid="0">
      <p:cViewPr varScale="1">
        <p:scale>
          <a:sx n="50" d="100"/>
          <a:sy n="50" d="100"/>
        </p:scale>
        <p:origin x="30" y="-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11622-68A2-4906-BAD6-11EEA4A465FB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10175-997E-4A1C-A90F-BBBD9F5A0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2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5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48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41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54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4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1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6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88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8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功能人性化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容错处理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数据条形图可视化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8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43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0175-997E-4A1C-A90F-BBBD9F5A046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75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3862070" y="904875"/>
            <a:ext cx="4466590" cy="4466590"/>
          </a:xfrm>
          <a:prstGeom prst="diamond">
            <a:avLst/>
          </a:prstGeom>
          <a:noFill/>
          <a:ln w="34925">
            <a:solidFill>
              <a:srgbClr val="ECF5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2181225" y="1941830"/>
            <a:ext cx="2456815" cy="2456815"/>
          </a:xfrm>
          <a:prstGeom prst="diamond">
            <a:avLst/>
          </a:prstGeom>
          <a:noFill/>
          <a:ln w="349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7623175" y="1909445"/>
            <a:ext cx="2456815" cy="2456815"/>
          </a:xfrm>
          <a:prstGeom prst="diamond">
            <a:avLst/>
          </a:prstGeom>
          <a:noFill/>
          <a:ln w="349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8900000">
            <a:off x="4076065" y="-2216979"/>
            <a:ext cx="4039870" cy="4039870"/>
          </a:xfrm>
          <a:prstGeom prst="rtTriangle">
            <a:avLst/>
          </a:prstGeom>
          <a:solidFill>
            <a:srgbClr val="86AB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1844130" y="2656620"/>
            <a:ext cx="894578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5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虚拟校园项目成果汇报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67970" y="6301740"/>
            <a:ext cx="5359400" cy="0"/>
          </a:xfrm>
          <a:prstGeom prst="line">
            <a:avLst/>
          </a:prstGeom>
          <a:ln w="19050">
            <a:solidFill>
              <a:srgbClr val="B5C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541770" y="6301740"/>
            <a:ext cx="5359400" cy="0"/>
          </a:xfrm>
          <a:prstGeom prst="line">
            <a:avLst/>
          </a:prstGeom>
          <a:ln w="19050">
            <a:solidFill>
              <a:srgbClr val="B5C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叶子"/>
          <p:cNvSpPr/>
          <p:nvPr/>
        </p:nvSpPr>
        <p:spPr bwMode="auto">
          <a:xfrm>
            <a:off x="5825490" y="6030595"/>
            <a:ext cx="542925" cy="542925"/>
          </a:xfrm>
          <a:custGeom>
            <a:avLst/>
            <a:gdLst>
              <a:gd name="T0" fmla="*/ 2147483646 w 11691"/>
              <a:gd name="T1" fmla="*/ 2147483646 h 11623"/>
              <a:gd name="T2" fmla="*/ 2147483646 w 11691"/>
              <a:gd name="T3" fmla="*/ 2147483646 h 11623"/>
              <a:gd name="T4" fmla="*/ 2147483646 w 11691"/>
              <a:gd name="T5" fmla="*/ 2147483646 h 11623"/>
              <a:gd name="T6" fmla="*/ 2147483646 w 11691"/>
              <a:gd name="T7" fmla="*/ 0 h 11623"/>
              <a:gd name="T8" fmla="*/ 2147483646 w 11691"/>
              <a:gd name="T9" fmla="*/ 2147483646 h 11623"/>
              <a:gd name="T10" fmla="*/ 2147483646 w 11691"/>
              <a:gd name="T11" fmla="*/ 2147483646 h 11623"/>
              <a:gd name="T12" fmla="*/ 2147483646 w 11691"/>
              <a:gd name="T13" fmla="*/ 2147483646 h 11623"/>
              <a:gd name="T14" fmla="*/ 2147483646 w 11691"/>
              <a:gd name="T15" fmla="*/ 2147483646 h 11623"/>
              <a:gd name="T16" fmla="*/ 2147483646 w 11691"/>
              <a:gd name="T17" fmla="*/ 2147483646 h 11623"/>
              <a:gd name="T18" fmla="*/ 2147483646 w 11691"/>
              <a:gd name="T19" fmla="*/ 2147483646 h 11623"/>
              <a:gd name="T20" fmla="*/ 2147483646 w 11691"/>
              <a:gd name="T21" fmla="*/ 2147483646 h 11623"/>
              <a:gd name="T22" fmla="*/ 2147483646 w 11691"/>
              <a:gd name="T23" fmla="*/ 2147483646 h 11623"/>
              <a:gd name="T24" fmla="*/ 2147483646 w 11691"/>
              <a:gd name="T25" fmla="*/ 2147483646 h 11623"/>
              <a:gd name="T26" fmla="*/ 2147483646 w 11691"/>
              <a:gd name="T27" fmla="*/ 2147483646 h 11623"/>
              <a:gd name="T28" fmla="*/ 2147483646 w 11691"/>
              <a:gd name="T29" fmla="*/ 2147483646 h 11623"/>
              <a:gd name="T30" fmla="*/ 2147483646 w 11691"/>
              <a:gd name="T31" fmla="*/ 2147483646 h 11623"/>
              <a:gd name="T32" fmla="*/ 2147483646 w 11691"/>
              <a:gd name="T33" fmla="*/ 2147483646 h 11623"/>
              <a:gd name="T34" fmla="*/ 2147483646 w 11691"/>
              <a:gd name="T35" fmla="*/ 2147483646 h 11623"/>
              <a:gd name="T36" fmla="*/ 2147483646 w 11691"/>
              <a:gd name="T37" fmla="*/ 2147483646 h 11623"/>
              <a:gd name="T38" fmla="*/ 2147483646 w 11691"/>
              <a:gd name="T39" fmla="*/ 2147483646 h 11623"/>
              <a:gd name="T40" fmla="*/ 2147483646 w 11691"/>
              <a:gd name="T41" fmla="*/ 2147483646 h 11623"/>
              <a:gd name="T42" fmla="*/ 2147483646 w 11691"/>
              <a:gd name="T43" fmla="*/ 2147483646 h 11623"/>
              <a:gd name="T44" fmla="*/ 2147483646 w 11691"/>
              <a:gd name="T45" fmla="*/ 2147483646 h 11623"/>
              <a:gd name="T46" fmla="*/ 2147483646 w 11691"/>
              <a:gd name="T47" fmla="*/ 2147483646 h 11623"/>
              <a:gd name="T48" fmla="*/ 2147483646 w 11691"/>
              <a:gd name="T49" fmla="*/ 2147483646 h 11623"/>
              <a:gd name="T50" fmla="*/ 2147483646 w 11691"/>
              <a:gd name="T51" fmla="*/ 2147483646 h 11623"/>
              <a:gd name="T52" fmla="*/ 2147483646 w 11691"/>
              <a:gd name="T53" fmla="*/ 2147483646 h 11623"/>
              <a:gd name="T54" fmla="*/ 2147483646 w 11691"/>
              <a:gd name="T55" fmla="*/ 2147483646 h 11623"/>
              <a:gd name="T56" fmla="*/ 2147483646 w 11691"/>
              <a:gd name="T57" fmla="*/ 2147483646 h 11623"/>
              <a:gd name="T58" fmla="*/ 2147483646 w 11691"/>
              <a:gd name="T59" fmla="*/ 2147483646 h 11623"/>
              <a:gd name="T60" fmla="*/ 0 w 11691"/>
              <a:gd name="T61" fmla="*/ 2147483646 h 11623"/>
              <a:gd name="T62" fmla="*/ 2147483646 w 11691"/>
              <a:gd name="T63" fmla="*/ 2147483646 h 11623"/>
              <a:gd name="T64" fmla="*/ 2147483646 w 11691"/>
              <a:gd name="T65" fmla="*/ 2147483646 h 11623"/>
              <a:gd name="T66" fmla="*/ 2147483646 w 11691"/>
              <a:gd name="T67" fmla="*/ 2147483646 h 11623"/>
              <a:gd name="T68" fmla="*/ 2147483646 w 11691"/>
              <a:gd name="T69" fmla="*/ 2147483646 h 11623"/>
              <a:gd name="T70" fmla="*/ 2147483646 w 11691"/>
              <a:gd name="T71" fmla="*/ 2147483646 h 11623"/>
              <a:gd name="T72" fmla="*/ 2147483646 w 11691"/>
              <a:gd name="T73" fmla="*/ 2147483646 h 11623"/>
              <a:gd name="T74" fmla="*/ 2147483646 w 11691"/>
              <a:gd name="T75" fmla="*/ 2147483646 h 11623"/>
              <a:gd name="T76" fmla="*/ 2147483646 w 11691"/>
              <a:gd name="T77" fmla="*/ 2147483646 h 11623"/>
              <a:gd name="T78" fmla="*/ 2147483646 w 11691"/>
              <a:gd name="T79" fmla="*/ 2147483646 h 11623"/>
              <a:gd name="T80" fmla="*/ 2147483646 w 11691"/>
              <a:gd name="T81" fmla="*/ 2147483646 h 11623"/>
              <a:gd name="T82" fmla="*/ 2147483646 w 11691"/>
              <a:gd name="T83" fmla="*/ 2147483646 h 11623"/>
              <a:gd name="T84" fmla="*/ 2147483646 w 11691"/>
              <a:gd name="T85" fmla="*/ 2147483646 h 11623"/>
              <a:gd name="T86" fmla="*/ 2147483646 w 11691"/>
              <a:gd name="T87" fmla="*/ 2147483646 h 11623"/>
              <a:gd name="T88" fmla="*/ 2147483646 w 11691"/>
              <a:gd name="T89" fmla="*/ 2147483646 h 11623"/>
              <a:gd name="T90" fmla="*/ 2147483646 w 11691"/>
              <a:gd name="T91" fmla="*/ 2147483646 h 11623"/>
              <a:gd name="T92" fmla="*/ 2147483646 w 11691"/>
              <a:gd name="T93" fmla="*/ 2147483646 h 11623"/>
              <a:gd name="T94" fmla="*/ 2147483646 w 11691"/>
              <a:gd name="T95" fmla="*/ 2147483646 h 11623"/>
              <a:gd name="T96" fmla="*/ 2147483646 w 11691"/>
              <a:gd name="T97" fmla="*/ 2147483646 h 11623"/>
              <a:gd name="T98" fmla="*/ 2147483646 w 11691"/>
              <a:gd name="T99" fmla="*/ 2147483646 h 11623"/>
              <a:gd name="T100" fmla="*/ 2147483646 w 11691"/>
              <a:gd name="T101" fmla="*/ 2147483646 h 11623"/>
              <a:gd name="T102" fmla="*/ 2147483646 w 11691"/>
              <a:gd name="T103" fmla="*/ 2147483646 h 11623"/>
              <a:gd name="T104" fmla="*/ 2147483646 w 11691"/>
              <a:gd name="T105" fmla="*/ 2147483646 h 11623"/>
              <a:gd name="T106" fmla="*/ 2147483646 w 11691"/>
              <a:gd name="T107" fmla="*/ 2147483646 h 11623"/>
              <a:gd name="T108" fmla="*/ 2147483646 w 11691"/>
              <a:gd name="T109" fmla="*/ 2147483646 h 11623"/>
              <a:gd name="T110" fmla="*/ 2147483646 w 11691"/>
              <a:gd name="T111" fmla="*/ 2147483646 h 11623"/>
              <a:gd name="T112" fmla="*/ 2147483646 w 11691"/>
              <a:gd name="T113" fmla="*/ 2147483646 h 11623"/>
              <a:gd name="T114" fmla="*/ 2147483646 w 11691"/>
              <a:gd name="T115" fmla="*/ 2147483646 h 11623"/>
              <a:gd name="T116" fmla="*/ 2147483646 w 11691"/>
              <a:gd name="T117" fmla="*/ 2147483646 h 11623"/>
              <a:gd name="T118" fmla="*/ 2147483646 w 11691"/>
              <a:gd name="T119" fmla="*/ 2147483646 h 11623"/>
              <a:gd name="T120" fmla="*/ 2147483646 w 11691"/>
              <a:gd name="T121" fmla="*/ 2147483646 h 1162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691" h="11623">
                <a:moveTo>
                  <a:pt x="5737" y="5613"/>
                </a:moveTo>
                <a:lnTo>
                  <a:pt x="5737" y="5613"/>
                </a:lnTo>
                <a:lnTo>
                  <a:pt x="5737" y="3499"/>
                </a:lnTo>
                <a:lnTo>
                  <a:pt x="5737" y="3414"/>
                </a:lnTo>
                <a:lnTo>
                  <a:pt x="5735" y="3331"/>
                </a:lnTo>
                <a:lnTo>
                  <a:pt x="5730" y="3247"/>
                </a:lnTo>
                <a:lnTo>
                  <a:pt x="5725" y="3165"/>
                </a:lnTo>
                <a:lnTo>
                  <a:pt x="5718" y="3084"/>
                </a:lnTo>
                <a:lnTo>
                  <a:pt x="5710" y="3002"/>
                </a:lnTo>
                <a:lnTo>
                  <a:pt x="5700" y="2923"/>
                </a:lnTo>
                <a:lnTo>
                  <a:pt x="5688" y="2844"/>
                </a:lnTo>
                <a:lnTo>
                  <a:pt x="5675" y="2765"/>
                </a:lnTo>
                <a:lnTo>
                  <a:pt x="5660" y="2688"/>
                </a:lnTo>
                <a:lnTo>
                  <a:pt x="5643" y="2611"/>
                </a:lnTo>
                <a:lnTo>
                  <a:pt x="5625" y="2536"/>
                </a:lnTo>
                <a:lnTo>
                  <a:pt x="5605" y="2461"/>
                </a:lnTo>
                <a:lnTo>
                  <a:pt x="5584" y="2387"/>
                </a:lnTo>
                <a:lnTo>
                  <a:pt x="5560" y="2313"/>
                </a:lnTo>
                <a:lnTo>
                  <a:pt x="5535" y="2241"/>
                </a:lnTo>
                <a:lnTo>
                  <a:pt x="5507" y="2170"/>
                </a:lnTo>
                <a:lnTo>
                  <a:pt x="5478" y="2099"/>
                </a:lnTo>
                <a:lnTo>
                  <a:pt x="5448" y="2030"/>
                </a:lnTo>
                <a:lnTo>
                  <a:pt x="5415" y="1961"/>
                </a:lnTo>
                <a:lnTo>
                  <a:pt x="5380" y="1893"/>
                </a:lnTo>
                <a:lnTo>
                  <a:pt x="5344" y="1826"/>
                </a:lnTo>
                <a:lnTo>
                  <a:pt x="5306" y="1760"/>
                </a:lnTo>
                <a:lnTo>
                  <a:pt x="5266" y="1695"/>
                </a:lnTo>
                <a:lnTo>
                  <a:pt x="5224" y="1631"/>
                </a:lnTo>
                <a:lnTo>
                  <a:pt x="5180" y="1566"/>
                </a:lnTo>
                <a:lnTo>
                  <a:pt x="5135" y="1505"/>
                </a:lnTo>
                <a:lnTo>
                  <a:pt x="5086" y="1443"/>
                </a:lnTo>
                <a:lnTo>
                  <a:pt x="5036" y="1382"/>
                </a:lnTo>
                <a:lnTo>
                  <a:pt x="4985" y="1322"/>
                </a:lnTo>
                <a:lnTo>
                  <a:pt x="4930" y="1263"/>
                </a:lnTo>
                <a:lnTo>
                  <a:pt x="4874" y="1206"/>
                </a:lnTo>
                <a:lnTo>
                  <a:pt x="4131" y="464"/>
                </a:lnTo>
                <a:lnTo>
                  <a:pt x="3668" y="0"/>
                </a:lnTo>
                <a:lnTo>
                  <a:pt x="3668" y="2114"/>
                </a:lnTo>
                <a:lnTo>
                  <a:pt x="3669" y="2199"/>
                </a:lnTo>
                <a:lnTo>
                  <a:pt x="3672" y="2283"/>
                </a:lnTo>
                <a:lnTo>
                  <a:pt x="3675" y="2366"/>
                </a:lnTo>
                <a:lnTo>
                  <a:pt x="3680" y="2449"/>
                </a:lnTo>
                <a:lnTo>
                  <a:pt x="3687" y="2531"/>
                </a:lnTo>
                <a:lnTo>
                  <a:pt x="3696" y="2611"/>
                </a:lnTo>
                <a:lnTo>
                  <a:pt x="3705" y="2690"/>
                </a:lnTo>
                <a:lnTo>
                  <a:pt x="3717" y="2770"/>
                </a:lnTo>
                <a:lnTo>
                  <a:pt x="3730" y="2848"/>
                </a:lnTo>
                <a:lnTo>
                  <a:pt x="3746" y="2926"/>
                </a:lnTo>
                <a:lnTo>
                  <a:pt x="3762" y="3002"/>
                </a:lnTo>
                <a:lnTo>
                  <a:pt x="3780" y="3078"/>
                </a:lnTo>
                <a:lnTo>
                  <a:pt x="3801" y="3153"/>
                </a:lnTo>
                <a:lnTo>
                  <a:pt x="3823" y="3227"/>
                </a:lnTo>
                <a:lnTo>
                  <a:pt x="3846" y="3300"/>
                </a:lnTo>
                <a:lnTo>
                  <a:pt x="3872" y="3373"/>
                </a:lnTo>
                <a:lnTo>
                  <a:pt x="3899" y="3444"/>
                </a:lnTo>
                <a:lnTo>
                  <a:pt x="3927" y="3514"/>
                </a:lnTo>
                <a:lnTo>
                  <a:pt x="3958" y="3584"/>
                </a:lnTo>
                <a:lnTo>
                  <a:pt x="3990" y="3653"/>
                </a:lnTo>
                <a:lnTo>
                  <a:pt x="4025" y="3721"/>
                </a:lnTo>
                <a:lnTo>
                  <a:pt x="4061" y="3788"/>
                </a:lnTo>
                <a:lnTo>
                  <a:pt x="4099" y="3853"/>
                </a:lnTo>
                <a:lnTo>
                  <a:pt x="4139" y="3919"/>
                </a:lnTo>
                <a:lnTo>
                  <a:pt x="4181" y="3984"/>
                </a:lnTo>
                <a:lnTo>
                  <a:pt x="4226" y="4047"/>
                </a:lnTo>
                <a:lnTo>
                  <a:pt x="4272" y="4109"/>
                </a:lnTo>
                <a:lnTo>
                  <a:pt x="4319" y="4171"/>
                </a:lnTo>
                <a:lnTo>
                  <a:pt x="4369" y="4232"/>
                </a:lnTo>
                <a:lnTo>
                  <a:pt x="4422" y="4290"/>
                </a:lnTo>
                <a:lnTo>
                  <a:pt x="4476" y="4349"/>
                </a:lnTo>
                <a:lnTo>
                  <a:pt x="4531" y="4407"/>
                </a:lnTo>
                <a:lnTo>
                  <a:pt x="5737" y="5613"/>
                </a:lnTo>
                <a:close/>
                <a:moveTo>
                  <a:pt x="5737" y="8125"/>
                </a:moveTo>
                <a:lnTo>
                  <a:pt x="5737" y="8125"/>
                </a:lnTo>
                <a:lnTo>
                  <a:pt x="5737" y="6011"/>
                </a:lnTo>
                <a:lnTo>
                  <a:pt x="5274" y="6474"/>
                </a:lnTo>
                <a:lnTo>
                  <a:pt x="4531" y="7216"/>
                </a:lnTo>
                <a:lnTo>
                  <a:pt x="4476" y="7274"/>
                </a:lnTo>
                <a:lnTo>
                  <a:pt x="4422" y="7333"/>
                </a:lnTo>
                <a:lnTo>
                  <a:pt x="4369" y="7391"/>
                </a:lnTo>
                <a:lnTo>
                  <a:pt x="4319" y="7452"/>
                </a:lnTo>
                <a:lnTo>
                  <a:pt x="4272" y="7513"/>
                </a:lnTo>
                <a:lnTo>
                  <a:pt x="4226" y="7576"/>
                </a:lnTo>
                <a:lnTo>
                  <a:pt x="4181" y="7639"/>
                </a:lnTo>
                <a:lnTo>
                  <a:pt x="4139" y="7703"/>
                </a:lnTo>
                <a:lnTo>
                  <a:pt x="4099" y="7769"/>
                </a:lnTo>
                <a:lnTo>
                  <a:pt x="4061" y="7835"/>
                </a:lnTo>
                <a:lnTo>
                  <a:pt x="4025" y="7901"/>
                </a:lnTo>
                <a:lnTo>
                  <a:pt x="3990" y="7970"/>
                </a:lnTo>
                <a:lnTo>
                  <a:pt x="3958" y="8038"/>
                </a:lnTo>
                <a:lnTo>
                  <a:pt x="3927" y="8108"/>
                </a:lnTo>
                <a:lnTo>
                  <a:pt x="3899" y="8178"/>
                </a:lnTo>
                <a:lnTo>
                  <a:pt x="3872" y="8250"/>
                </a:lnTo>
                <a:lnTo>
                  <a:pt x="3846" y="8322"/>
                </a:lnTo>
                <a:lnTo>
                  <a:pt x="3823" y="8396"/>
                </a:lnTo>
                <a:lnTo>
                  <a:pt x="3801" y="8470"/>
                </a:lnTo>
                <a:lnTo>
                  <a:pt x="3780" y="8545"/>
                </a:lnTo>
                <a:lnTo>
                  <a:pt x="3762" y="8621"/>
                </a:lnTo>
                <a:lnTo>
                  <a:pt x="3746" y="8697"/>
                </a:lnTo>
                <a:lnTo>
                  <a:pt x="3730" y="8774"/>
                </a:lnTo>
                <a:lnTo>
                  <a:pt x="3717" y="8852"/>
                </a:lnTo>
                <a:lnTo>
                  <a:pt x="3705" y="8932"/>
                </a:lnTo>
                <a:lnTo>
                  <a:pt x="3696" y="9012"/>
                </a:lnTo>
                <a:lnTo>
                  <a:pt x="3687" y="9093"/>
                </a:lnTo>
                <a:lnTo>
                  <a:pt x="3680" y="9174"/>
                </a:lnTo>
                <a:lnTo>
                  <a:pt x="3675" y="9257"/>
                </a:lnTo>
                <a:lnTo>
                  <a:pt x="3672" y="9339"/>
                </a:lnTo>
                <a:lnTo>
                  <a:pt x="3669" y="9424"/>
                </a:lnTo>
                <a:lnTo>
                  <a:pt x="3668" y="9509"/>
                </a:lnTo>
                <a:lnTo>
                  <a:pt x="3668" y="11623"/>
                </a:lnTo>
                <a:lnTo>
                  <a:pt x="4874" y="10415"/>
                </a:lnTo>
                <a:lnTo>
                  <a:pt x="4930" y="10358"/>
                </a:lnTo>
                <a:lnTo>
                  <a:pt x="4985" y="10299"/>
                </a:lnTo>
                <a:lnTo>
                  <a:pt x="5036" y="10240"/>
                </a:lnTo>
                <a:lnTo>
                  <a:pt x="5086" y="10180"/>
                </a:lnTo>
                <a:lnTo>
                  <a:pt x="5135" y="10118"/>
                </a:lnTo>
                <a:lnTo>
                  <a:pt x="5180" y="10056"/>
                </a:lnTo>
                <a:lnTo>
                  <a:pt x="5224" y="9993"/>
                </a:lnTo>
                <a:lnTo>
                  <a:pt x="5266" y="9928"/>
                </a:lnTo>
                <a:lnTo>
                  <a:pt x="5306" y="9863"/>
                </a:lnTo>
                <a:lnTo>
                  <a:pt x="5344" y="9797"/>
                </a:lnTo>
                <a:lnTo>
                  <a:pt x="5380" y="9730"/>
                </a:lnTo>
                <a:lnTo>
                  <a:pt x="5415" y="9662"/>
                </a:lnTo>
                <a:lnTo>
                  <a:pt x="5448" y="9594"/>
                </a:lnTo>
                <a:lnTo>
                  <a:pt x="5478" y="9524"/>
                </a:lnTo>
                <a:lnTo>
                  <a:pt x="5507" y="9453"/>
                </a:lnTo>
                <a:lnTo>
                  <a:pt x="5535" y="9382"/>
                </a:lnTo>
                <a:lnTo>
                  <a:pt x="5560" y="9310"/>
                </a:lnTo>
                <a:lnTo>
                  <a:pt x="5584" y="9236"/>
                </a:lnTo>
                <a:lnTo>
                  <a:pt x="5605" y="9162"/>
                </a:lnTo>
                <a:lnTo>
                  <a:pt x="5625" y="9087"/>
                </a:lnTo>
                <a:lnTo>
                  <a:pt x="5643" y="9012"/>
                </a:lnTo>
                <a:lnTo>
                  <a:pt x="5660" y="8935"/>
                </a:lnTo>
                <a:lnTo>
                  <a:pt x="5675" y="8858"/>
                </a:lnTo>
                <a:lnTo>
                  <a:pt x="5688" y="8780"/>
                </a:lnTo>
                <a:lnTo>
                  <a:pt x="5700" y="8701"/>
                </a:lnTo>
                <a:lnTo>
                  <a:pt x="5710" y="8621"/>
                </a:lnTo>
                <a:lnTo>
                  <a:pt x="5718" y="8540"/>
                </a:lnTo>
                <a:lnTo>
                  <a:pt x="5725" y="8459"/>
                </a:lnTo>
                <a:lnTo>
                  <a:pt x="5730" y="8376"/>
                </a:lnTo>
                <a:lnTo>
                  <a:pt x="5735" y="8294"/>
                </a:lnTo>
                <a:lnTo>
                  <a:pt x="5737" y="8210"/>
                </a:lnTo>
                <a:lnTo>
                  <a:pt x="5737" y="8125"/>
                </a:lnTo>
                <a:close/>
                <a:moveTo>
                  <a:pt x="5905" y="6011"/>
                </a:moveTo>
                <a:lnTo>
                  <a:pt x="5905" y="6011"/>
                </a:lnTo>
                <a:lnTo>
                  <a:pt x="5905" y="8125"/>
                </a:lnTo>
                <a:lnTo>
                  <a:pt x="5906" y="8210"/>
                </a:lnTo>
                <a:lnTo>
                  <a:pt x="5909" y="8294"/>
                </a:lnTo>
                <a:lnTo>
                  <a:pt x="5913" y="8376"/>
                </a:lnTo>
                <a:lnTo>
                  <a:pt x="5918" y="8459"/>
                </a:lnTo>
                <a:lnTo>
                  <a:pt x="5925" y="8540"/>
                </a:lnTo>
                <a:lnTo>
                  <a:pt x="5934" y="8621"/>
                </a:lnTo>
                <a:lnTo>
                  <a:pt x="5943" y="8701"/>
                </a:lnTo>
                <a:lnTo>
                  <a:pt x="5955" y="8780"/>
                </a:lnTo>
                <a:lnTo>
                  <a:pt x="5968" y="8858"/>
                </a:lnTo>
                <a:lnTo>
                  <a:pt x="5984" y="8935"/>
                </a:lnTo>
                <a:lnTo>
                  <a:pt x="6000" y="9012"/>
                </a:lnTo>
                <a:lnTo>
                  <a:pt x="6018" y="9087"/>
                </a:lnTo>
                <a:lnTo>
                  <a:pt x="6038" y="9162"/>
                </a:lnTo>
                <a:lnTo>
                  <a:pt x="6060" y="9236"/>
                </a:lnTo>
                <a:lnTo>
                  <a:pt x="6084" y="9310"/>
                </a:lnTo>
                <a:lnTo>
                  <a:pt x="6109" y="9382"/>
                </a:lnTo>
                <a:lnTo>
                  <a:pt x="6136" y="9453"/>
                </a:lnTo>
                <a:lnTo>
                  <a:pt x="6165" y="9524"/>
                </a:lnTo>
                <a:lnTo>
                  <a:pt x="6196" y="9594"/>
                </a:lnTo>
                <a:lnTo>
                  <a:pt x="6228" y="9662"/>
                </a:lnTo>
                <a:lnTo>
                  <a:pt x="6262" y="9730"/>
                </a:lnTo>
                <a:lnTo>
                  <a:pt x="6299" y="9797"/>
                </a:lnTo>
                <a:lnTo>
                  <a:pt x="6337" y="9863"/>
                </a:lnTo>
                <a:lnTo>
                  <a:pt x="6377" y="9928"/>
                </a:lnTo>
                <a:lnTo>
                  <a:pt x="6418" y="9993"/>
                </a:lnTo>
                <a:lnTo>
                  <a:pt x="6463" y="10056"/>
                </a:lnTo>
                <a:lnTo>
                  <a:pt x="6509" y="10118"/>
                </a:lnTo>
                <a:lnTo>
                  <a:pt x="6556" y="10180"/>
                </a:lnTo>
                <a:lnTo>
                  <a:pt x="6606" y="10240"/>
                </a:lnTo>
                <a:lnTo>
                  <a:pt x="6659" y="10299"/>
                </a:lnTo>
                <a:lnTo>
                  <a:pt x="6713" y="10358"/>
                </a:lnTo>
                <a:lnTo>
                  <a:pt x="6769" y="10415"/>
                </a:lnTo>
                <a:lnTo>
                  <a:pt x="7512" y="11159"/>
                </a:lnTo>
                <a:lnTo>
                  <a:pt x="7976" y="11623"/>
                </a:lnTo>
                <a:lnTo>
                  <a:pt x="7976" y="9509"/>
                </a:lnTo>
                <a:lnTo>
                  <a:pt x="7975" y="9424"/>
                </a:lnTo>
                <a:lnTo>
                  <a:pt x="7973" y="9339"/>
                </a:lnTo>
                <a:lnTo>
                  <a:pt x="7968" y="9257"/>
                </a:lnTo>
                <a:lnTo>
                  <a:pt x="7963" y="9174"/>
                </a:lnTo>
                <a:lnTo>
                  <a:pt x="7956" y="9093"/>
                </a:lnTo>
                <a:lnTo>
                  <a:pt x="7948" y="9012"/>
                </a:lnTo>
                <a:lnTo>
                  <a:pt x="7938" y="8932"/>
                </a:lnTo>
                <a:lnTo>
                  <a:pt x="7926" y="8852"/>
                </a:lnTo>
                <a:lnTo>
                  <a:pt x="7913" y="8774"/>
                </a:lnTo>
                <a:lnTo>
                  <a:pt x="7898" y="8697"/>
                </a:lnTo>
                <a:lnTo>
                  <a:pt x="7881" y="8621"/>
                </a:lnTo>
                <a:lnTo>
                  <a:pt x="7863" y="8545"/>
                </a:lnTo>
                <a:lnTo>
                  <a:pt x="7843" y="8470"/>
                </a:lnTo>
                <a:lnTo>
                  <a:pt x="7822" y="8396"/>
                </a:lnTo>
                <a:lnTo>
                  <a:pt x="7798" y="8322"/>
                </a:lnTo>
                <a:lnTo>
                  <a:pt x="7773" y="8250"/>
                </a:lnTo>
                <a:lnTo>
                  <a:pt x="7745" y="8178"/>
                </a:lnTo>
                <a:lnTo>
                  <a:pt x="7716" y="8108"/>
                </a:lnTo>
                <a:lnTo>
                  <a:pt x="7686" y="8038"/>
                </a:lnTo>
                <a:lnTo>
                  <a:pt x="7653" y="7970"/>
                </a:lnTo>
                <a:lnTo>
                  <a:pt x="7618" y="7901"/>
                </a:lnTo>
                <a:lnTo>
                  <a:pt x="7582" y="7835"/>
                </a:lnTo>
                <a:lnTo>
                  <a:pt x="7544" y="7769"/>
                </a:lnTo>
                <a:lnTo>
                  <a:pt x="7504" y="7703"/>
                </a:lnTo>
                <a:lnTo>
                  <a:pt x="7462" y="7639"/>
                </a:lnTo>
                <a:lnTo>
                  <a:pt x="7417" y="7576"/>
                </a:lnTo>
                <a:lnTo>
                  <a:pt x="7372" y="7513"/>
                </a:lnTo>
                <a:lnTo>
                  <a:pt x="7324" y="7452"/>
                </a:lnTo>
                <a:lnTo>
                  <a:pt x="7274" y="7391"/>
                </a:lnTo>
                <a:lnTo>
                  <a:pt x="7222" y="7333"/>
                </a:lnTo>
                <a:lnTo>
                  <a:pt x="7167" y="7274"/>
                </a:lnTo>
                <a:lnTo>
                  <a:pt x="7112" y="7216"/>
                </a:lnTo>
                <a:lnTo>
                  <a:pt x="6369" y="6474"/>
                </a:lnTo>
                <a:lnTo>
                  <a:pt x="5905" y="6011"/>
                </a:lnTo>
                <a:close/>
                <a:moveTo>
                  <a:pt x="2114" y="3635"/>
                </a:moveTo>
                <a:lnTo>
                  <a:pt x="2114" y="3635"/>
                </a:lnTo>
                <a:lnTo>
                  <a:pt x="0" y="3635"/>
                </a:lnTo>
                <a:lnTo>
                  <a:pt x="464" y="4098"/>
                </a:lnTo>
                <a:lnTo>
                  <a:pt x="1206" y="4841"/>
                </a:lnTo>
                <a:lnTo>
                  <a:pt x="1264" y="4898"/>
                </a:lnTo>
                <a:lnTo>
                  <a:pt x="1323" y="4951"/>
                </a:lnTo>
                <a:lnTo>
                  <a:pt x="1383" y="5003"/>
                </a:lnTo>
                <a:lnTo>
                  <a:pt x="1442" y="5053"/>
                </a:lnTo>
                <a:lnTo>
                  <a:pt x="1504" y="5101"/>
                </a:lnTo>
                <a:lnTo>
                  <a:pt x="1566" y="5147"/>
                </a:lnTo>
                <a:lnTo>
                  <a:pt x="1630" y="5191"/>
                </a:lnTo>
                <a:lnTo>
                  <a:pt x="1695" y="5233"/>
                </a:lnTo>
                <a:lnTo>
                  <a:pt x="1760" y="5273"/>
                </a:lnTo>
                <a:lnTo>
                  <a:pt x="1825" y="5311"/>
                </a:lnTo>
                <a:lnTo>
                  <a:pt x="1892" y="5348"/>
                </a:lnTo>
                <a:lnTo>
                  <a:pt x="1960" y="5382"/>
                </a:lnTo>
                <a:lnTo>
                  <a:pt x="2029" y="5414"/>
                </a:lnTo>
                <a:lnTo>
                  <a:pt x="2099" y="5445"/>
                </a:lnTo>
                <a:lnTo>
                  <a:pt x="2170" y="5474"/>
                </a:lnTo>
                <a:lnTo>
                  <a:pt x="2240" y="5501"/>
                </a:lnTo>
                <a:lnTo>
                  <a:pt x="2313" y="5526"/>
                </a:lnTo>
                <a:lnTo>
                  <a:pt x="2386" y="5550"/>
                </a:lnTo>
                <a:lnTo>
                  <a:pt x="2460" y="5572"/>
                </a:lnTo>
                <a:lnTo>
                  <a:pt x="2535" y="5591"/>
                </a:lnTo>
                <a:lnTo>
                  <a:pt x="2611" y="5610"/>
                </a:lnTo>
                <a:lnTo>
                  <a:pt x="2688" y="5626"/>
                </a:lnTo>
                <a:lnTo>
                  <a:pt x="2765" y="5641"/>
                </a:lnTo>
                <a:lnTo>
                  <a:pt x="2843" y="5655"/>
                </a:lnTo>
                <a:lnTo>
                  <a:pt x="2923" y="5666"/>
                </a:lnTo>
                <a:lnTo>
                  <a:pt x="3002" y="5676"/>
                </a:lnTo>
                <a:lnTo>
                  <a:pt x="3083" y="5685"/>
                </a:lnTo>
                <a:lnTo>
                  <a:pt x="3164" y="5691"/>
                </a:lnTo>
                <a:lnTo>
                  <a:pt x="3247" y="5697"/>
                </a:lnTo>
                <a:lnTo>
                  <a:pt x="3330" y="5701"/>
                </a:lnTo>
                <a:lnTo>
                  <a:pt x="3414" y="5703"/>
                </a:lnTo>
                <a:lnTo>
                  <a:pt x="3499" y="5703"/>
                </a:lnTo>
                <a:lnTo>
                  <a:pt x="5612" y="5703"/>
                </a:lnTo>
                <a:lnTo>
                  <a:pt x="4406" y="4499"/>
                </a:lnTo>
                <a:lnTo>
                  <a:pt x="4349" y="4443"/>
                </a:lnTo>
                <a:lnTo>
                  <a:pt x="4290" y="4388"/>
                </a:lnTo>
                <a:lnTo>
                  <a:pt x="4230" y="4336"/>
                </a:lnTo>
                <a:lnTo>
                  <a:pt x="4171" y="4286"/>
                </a:lnTo>
                <a:lnTo>
                  <a:pt x="4109" y="4238"/>
                </a:lnTo>
                <a:lnTo>
                  <a:pt x="4047" y="4191"/>
                </a:lnTo>
                <a:lnTo>
                  <a:pt x="3983" y="4148"/>
                </a:lnTo>
                <a:lnTo>
                  <a:pt x="3918" y="4106"/>
                </a:lnTo>
                <a:lnTo>
                  <a:pt x="3853" y="4065"/>
                </a:lnTo>
                <a:lnTo>
                  <a:pt x="3787" y="4027"/>
                </a:lnTo>
                <a:lnTo>
                  <a:pt x="3721" y="3991"/>
                </a:lnTo>
                <a:lnTo>
                  <a:pt x="3652" y="3957"/>
                </a:lnTo>
                <a:lnTo>
                  <a:pt x="3584" y="3924"/>
                </a:lnTo>
                <a:lnTo>
                  <a:pt x="3514" y="3894"/>
                </a:lnTo>
                <a:lnTo>
                  <a:pt x="3443" y="3864"/>
                </a:lnTo>
                <a:lnTo>
                  <a:pt x="3372" y="3837"/>
                </a:lnTo>
                <a:lnTo>
                  <a:pt x="3300" y="3812"/>
                </a:lnTo>
                <a:lnTo>
                  <a:pt x="3226" y="3789"/>
                </a:lnTo>
                <a:lnTo>
                  <a:pt x="3152" y="3768"/>
                </a:lnTo>
                <a:lnTo>
                  <a:pt x="3077" y="3747"/>
                </a:lnTo>
                <a:lnTo>
                  <a:pt x="3002" y="3728"/>
                </a:lnTo>
                <a:lnTo>
                  <a:pt x="2925" y="3712"/>
                </a:lnTo>
                <a:lnTo>
                  <a:pt x="2848" y="3697"/>
                </a:lnTo>
                <a:lnTo>
                  <a:pt x="2770" y="3684"/>
                </a:lnTo>
                <a:lnTo>
                  <a:pt x="2690" y="3672"/>
                </a:lnTo>
                <a:lnTo>
                  <a:pt x="2611" y="3662"/>
                </a:lnTo>
                <a:lnTo>
                  <a:pt x="2529" y="3655"/>
                </a:lnTo>
                <a:lnTo>
                  <a:pt x="2448" y="3647"/>
                </a:lnTo>
                <a:lnTo>
                  <a:pt x="2365" y="3641"/>
                </a:lnTo>
                <a:lnTo>
                  <a:pt x="2283" y="3638"/>
                </a:lnTo>
                <a:lnTo>
                  <a:pt x="2199" y="3636"/>
                </a:lnTo>
                <a:lnTo>
                  <a:pt x="2114" y="3635"/>
                </a:lnTo>
                <a:close/>
                <a:moveTo>
                  <a:pt x="0" y="7943"/>
                </a:moveTo>
                <a:lnTo>
                  <a:pt x="0" y="7943"/>
                </a:lnTo>
                <a:lnTo>
                  <a:pt x="2114" y="7943"/>
                </a:lnTo>
                <a:lnTo>
                  <a:pt x="2199" y="7941"/>
                </a:lnTo>
                <a:lnTo>
                  <a:pt x="2283" y="7939"/>
                </a:lnTo>
                <a:lnTo>
                  <a:pt x="2365" y="7936"/>
                </a:lnTo>
                <a:lnTo>
                  <a:pt x="2448" y="7931"/>
                </a:lnTo>
                <a:lnTo>
                  <a:pt x="2529" y="7924"/>
                </a:lnTo>
                <a:lnTo>
                  <a:pt x="2611" y="7915"/>
                </a:lnTo>
                <a:lnTo>
                  <a:pt x="2690" y="7906"/>
                </a:lnTo>
                <a:lnTo>
                  <a:pt x="2770" y="7894"/>
                </a:lnTo>
                <a:lnTo>
                  <a:pt x="2848" y="7880"/>
                </a:lnTo>
                <a:lnTo>
                  <a:pt x="2925" y="7865"/>
                </a:lnTo>
                <a:lnTo>
                  <a:pt x="3002" y="7848"/>
                </a:lnTo>
                <a:lnTo>
                  <a:pt x="3077" y="7830"/>
                </a:lnTo>
                <a:lnTo>
                  <a:pt x="3152" y="7810"/>
                </a:lnTo>
                <a:lnTo>
                  <a:pt x="3226" y="7788"/>
                </a:lnTo>
                <a:lnTo>
                  <a:pt x="3300" y="7764"/>
                </a:lnTo>
                <a:lnTo>
                  <a:pt x="3372" y="7739"/>
                </a:lnTo>
                <a:lnTo>
                  <a:pt x="3443" y="7712"/>
                </a:lnTo>
                <a:lnTo>
                  <a:pt x="3514" y="7683"/>
                </a:lnTo>
                <a:lnTo>
                  <a:pt x="3584" y="7652"/>
                </a:lnTo>
                <a:lnTo>
                  <a:pt x="3652" y="7620"/>
                </a:lnTo>
                <a:lnTo>
                  <a:pt x="3721" y="7585"/>
                </a:lnTo>
                <a:lnTo>
                  <a:pt x="3787" y="7549"/>
                </a:lnTo>
                <a:lnTo>
                  <a:pt x="3853" y="7511"/>
                </a:lnTo>
                <a:lnTo>
                  <a:pt x="3918" y="7471"/>
                </a:lnTo>
                <a:lnTo>
                  <a:pt x="3983" y="7428"/>
                </a:lnTo>
                <a:lnTo>
                  <a:pt x="4046" y="7385"/>
                </a:lnTo>
                <a:lnTo>
                  <a:pt x="4109" y="7338"/>
                </a:lnTo>
                <a:lnTo>
                  <a:pt x="4169" y="7290"/>
                </a:lnTo>
                <a:lnTo>
                  <a:pt x="4230" y="7240"/>
                </a:lnTo>
                <a:lnTo>
                  <a:pt x="4290" y="7188"/>
                </a:lnTo>
                <a:lnTo>
                  <a:pt x="4349" y="7134"/>
                </a:lnTo>
                <a:lnTo>
                  <a:pt x="4406" y="7078"/>
                </a:lnTo>
                <a:lnTo>
                  <a:pt x="5149" y="6336"/>
                </a:lnTo>
                <a:lnTo>
                  <a:pt x="5612" y="5872"/>
                </a:lnTo>
                <a:lnTo>
                  <a:pt x="3499" y="5872"/>
                </a:lnTo>
                <a:lnTo>
                  <a:pt x="3414" y="5873"/>
                </a:lnTo>
                <a:lnTo>
                  <a:pt x="3330" y="5875"/>
                </a:lnTo>
                <a:lnTo>
                  <a:pt x="3247" y="5878"/>
                </a:lnTo>
                <a:lnTo>
                  <a:pt x="3164" y="5884"/>
                </a:lnTo>
                <a:lnTo>
                  <a:pt x="3083" y="5891"/>
                </a:lnTo>
                <a:lnTo>
                  <a:pt x="3002" y="5899"/>
                </a:lnTo>
                <a:lnTo>
                  <a:pt x="2923" y="5910"/>
                </a:lnTo>
                <a:lnTo>
                  <a:pt x="2843" y="5921"/>
                </a:lnTo>
                <a:lnTo>
                  <a:pt x="2765" y="5935"/>
                </a:lnTo>
                <a:lnTo>
                  <a:pt x="2687" y="5949"/>
                </a:lnTo>
                <a:lnTo>
                  <a:pt x="2611" y="5966"/>
                </a:lnTo>
                <a:lnTo>
                  <a:pt x="2535" y="5984"/>
                </a:lnTo>
                <a:lnTo>
                  <a:pt x="2460" y="6005"/>
                </a:lnTo>
                <a:lnTo>
                  <a:pt x="2386" y="6026"/>
                </a:lnTo>
                <a:lnTo>
                  <a:pt x="2313" y="6049"/>
                </a:lnTo>
                <a:lnTo>
                  <a:pt x="2240" y="6075"/>
                </a:lnTo>
                <a:lnTo>
                  <a:pt x="2170" y="6102"/>
                </a:lnTo>
                <a:lnTo>
                  <a:pt x="2099" y="6131"/>
                </a:lnTo>
                <a:lnTo>
                  <a:pt x="2029" y="6161"/>
                </a:lnTo>
                <a:lnTo>
                  <a:pt x="1960" y="6194"/>
                </a:lnTo>
                <a:lnTo>
                  <a:pt x="1892" y="6228"/>
                </a:lnTo>
                <a:lnTo>
                  <a:pt x="1825" y="6265"/>
                </a:lnTo>
                <a:lnTo>
                  <a:pt x="1759" y="6303"/>
                </a:lnTo>
                <a:lnTo>
                  <a:pt x="1693" y="6344"/>
                </a:lnTo>
                <a:lnTo>
                  <a:pt x="1629" y="6385"/>
                </a:lnTo>
                <a:lnTo>
                  <a:pt x="1566" y="6430"/>
                </a:lnTo>
                <a:lnTo>
                  <a:pt x="1503" y="6475"/>
                </a:lnTo>
                <a:lnTo>
                  <a:pt x="1442" y="6524"/>
                </a:lnTo>
                <a:lnTo>
                  <a:pt x="1381" y="6574"/>
                </a:lnTo>
                <a:lnTo>
                  <a:pt x="1322" y="6626"/>
                </a:lnTo>
                <a:lnTo>
                  <a:pt x="1263" y="6680"/>
                </a:lnTo>
                <a:lnTo>
                  <a:pt x="1205" y="6736"/>
                </a:lnTo>
                <a:lnTo>
                  <a:pt x="463" y="7480"/>
                </a:lnTo>
                <a:lnTo>
                  <a:pt x="0" y="7943"/>
                </a:lnTo>
                <a:close/>
                <a:moveTo>
                  <a:pt x="9577" y="7943"/>
                </a:moveTo>
                <a:lnTo>
                  <a:pt x="9577" y="7943"/>
                </a:lnTo>
                <a:lnTo>
                  <a:pt x="11691" y="7943"/>
                </a:lnTo>
                <a:lnTo>
                  <a:pt x="10485" y="6736"/>
                </a:lnTo>
                <a:lnTo>
                  <a:pt x="10427" y="6681"/>
                </a:lnTo>
                <a:lnTo>
                  <a:pt x="10368" y="6626"/>
                </a:lnTo>
                <a:lnTo>
                  <a:pt x="10308" y="6574"/>
                </a:lnTo>
                <a:lnTo>
                  <a:pt x="10249" y="6524"/>
                </a:lnTo>
                <a:lnTo>
                  <a:pt x="10187" y="6476"/>
                </a:lnTo>
                <a:lnTo>
                  <a:pt x="10125" y="6430"/>
                </a:lnTo>
                <a:lnTo>
                  <a:pt x="10061" y="6386"/>
                </a:lnTo>
                <a:lnTo>
                  <a:pt x="9997" y="6344"/>
                </a:lnTo>
                <a:lnTo>
                  <a:pt x="9931" y="6303"/>
                </a:lnTo>
                <a:lnTo>
                  <a:pt x="9865" y="6265"/>
                </a:lnTo>
                <a:lnTo>
                  <a:pt x="9799" y="6230"/>
                </a:lnTo>
                <a:lnTo>
                  <a:pt x="9730" y="6195"/>
                </a:lnTo>
                <a:lnTo>
                  <a:pt x="9662" y="6162"/>
                </a:lnTo>
                <a:lnTo>
                  <a:pt x="9592" y="6132"/>
                </a:lnTo>
                <a:lnTo>
                  <a:pt x="9522" y="6102"/>
                </a:lnTo>
                <a:lnTo>
                  <a:pt x="9450" y="6075"/>
                </a:lnTo>
                <a:lnTo>
                  <a:pt x="9378" y="6050"/>
                </a:lnTo>
                <a:lnTo>
                  <a:pt x="9304" y="6026"/>
                </a:lnTo>
                <a:lnTo>
                  <a:pt x="9230" y="6005"/>
                </a:lnTo>
                <a:lnTo>
                  <a:pt x="9155" y="5985"/>
                </a:lnTo>
                <a:lnTo>
                  <a:pt x="9080" y="5966"/>
                </a:lnTo>
                <a:lnTo>
                  <a:pt x="9003" y="5950"/>
                </a:lnTo>
                <a:lnTo>
                  <a:pt x="8926" y="5935"/>
                </a:lnTo>
                <a:lnTo>
                  <a:pt x="8848" y="5921"/>
                </a:lnTo>
                <a:lnTo>
                  <a:pt x="8768" y="5910"/>
                </a:lnTo>
                <a:lnTo>
                  <a:pt x="8689" y="5899"/>
                </a:lnTo>
                <a:lnTo>
                  <a:pt x="8609" y="5891"/>
                </a:lnTo>
                <a:lnTo>
                  <a:pt x="8527" y="5884"/>
                </a:lnTo>
                <a:lnTo>
                  <a:pt x="8444" y="5878"/>
                </a:lnTo>
                <a:lnTo>
                  <a:pt x="8361" y="5875"/>
                </a:lnTo>
                <a:lnTo>
                  <a:pt x="8277" y="5873"/>
                </a:lnTo>
                <a:lnTo>
                  <a:pt x="8192" y="5872"/>
                </a:lnTo>
                <a:lnTo>
                  <a:pt x="6079" y="5872"/>
                </a:lnTo>
                <a:lnTo>
                  <a:pt x="6542" y="6336"/>
                </a:lnTo>
                <a:lnTo>
                  <a:pt x="7284" y="7078"/>
                </a:lnTo>
                <a:lnTo>
                  <a:pt x="7341" y="7134"/>
                </a:lnTo>
                <a:lnTo>
                  <a:pt x="7400" y="7188"/>
                </a:lnTo>
                <a:lnTo>
                  <a:pt x="7460" y="7240"/>
                </a:lnTo>
                <a:lnTo>
                  <a:pt x="7521" y="7290"/>
                </a:lnTo>
                <a:lnTo>
                  <a:pt x="7582" y="7338"/>
                </a:lnTo>
                <a:lnTo>
                  <a:pt x="7644" y="7385"/>
                </a:lnTo>
                <a:lnTo>
                  <a:pt x="7707" y="7428"/>
                </a:lnTo>
                <a:lnTo>
                  <a:pt x="7772" y="7471"/>
                </a:lnTo>
                <a:lnTo>
                  <a:pt x="7837" y="7511"/>
                </a:lnTo>
                <a:lnTo>
                  <a:pt x="7903" y="7549"/>
                </a:lnTo>
                <a:lnTo>
                  <a:pt x="7970" y="7585"/>
                </a:lnTo>
                <a:lnTo>
                  <a:pt x="8038" y="7620"/>
                </a:lnTo>
                <a:lnTo>
                  <a:pt x="8107" y="7652"/>
                </a:lnTo>
                <a:lnTo>
                  <a:pt x="8177" y="7683"/>
                </a:lnTo>
                <a:lnTo>
                  <a:pt x="8248" y="7712"/>
                </a:lnTo>
                <a:lnTo>
                  <a:pt x="8318" y="7739"/>
                </a:lnTo>
                <a:lnTo>
                  <a:pt x="8391" y="7764"/>
                </a:lnTo>
                <a:lnTo>
                  <a:pt x="8464" y="7788"/>
                </a:lnTo>
                <a:lnTo>
                  <a:pt x="8538" y="7810"/>
                </a:lnTo>
                <a:lnTo>
                  <a:pt x="8613" y="7830"/>
                </a:lnTo>
                <a:lnTo>
                  <a:pt x="8689" y="7848"/>
                </a:lnTo>
                <a:lnTo>
                  <a:pt x="8766" y="7865"/>
                </a:lnTo>
                <a:lnTo>
                  <a:pt x="8843" y="7880"/>
                </a:lnTo>
                <a:lnTo>
                  <a:pt x="8922" y="7894"/>
                </a:lnTo>
                <a:lnTo>
                  <a:pt x="9001" y="7906"/>
                </a:lnTo>
                <a:lnTo>
                  <a:pt x="9080" y="7915"/>
                </a:lnTo>
                <a:lnTo>
                  <a:pt x="9161" y="7924"/>
                </a:lnTo>
                <a:lnTo>
                  <a:pt x="9242" y="7931"/>
                </a:lnTo>
                <a:lnTo>
                  <a:pt x="9325" y="7936"/>
                </a:lnTo>
                <a:lnTo>
                  <a:pt x="9409" y="7939"/>
                </a:lnTo>
                <a:lnTo>
                  <a:pt x="9492" y="7941"/>
                </a:lnTo>
                <a:lnTo>
                  <a:pt x="9577" y="7943"/>
                </a:lnTo>
                <a:close/>
                <a:moveTo>
                  <a:pt x="6079" y="5703"/>
                </a:moveTo>
                <a:lnTo>
                  <a:pt x="6079" y="5703"/>
                </a:lnTo>
                <a:lnTo>
                  <a:pt x="8192" y="5703"/>
                </a:lnTo>
                <a:lnTo>
                  <a:pt x="8277" y="5703"/>
                </a:lnTo>
                <a:lnTo>
                  <a:pt x="8361" y="5701"/>
                </a:lnTo>
                <a:lnTo>
                  <a:pt x="8444" y="5697"/>
                </a:lnTo>
                <a:lnTo>
                  <a:pt x="8527" y="5691"/>
                </a:lnTo>
                <a:lnTo>
                  <a:pt x="8609" y="5685"/>
                </a:lnTo>
                <a:lnTo>
                  <a:pt x="8689" y="5676"/>
                </a:lnTo>
                <a:lnTo>
                  <a:pt x="8768" y="5666"/>
                </a:lnTo>
                <a:lnTo>
                  <a:pt x="8848" y="5655"/>
                </a:lnTo>
                <a:lnTo>
                  <a:pt x="8926" y="5641"/>
                </a:lnTo>
                <a:lnTo>
                  <a:pt x="9003" y="5626"/>
                </a:lnTo>
                <a:lnTo>
                  <a:pt x="9080" y="5610"/>
                </a:lnTo>
                <a:lnTo>
                  <a:pt x="9155" y="5591"/>
                </a:lnTo>
                <a:lnTo>
                  <a:pt x="9230" y="5572"/>
                </a:lnTo>
                <a:lnTo>
                  <a:pt x="9304" y="5550"/>
                </a:lnTo>
                <a:lnTo>
                  <a:pt x="9378" y="5526"/>
                </a:lnTo>
                <a:lnTo>
                  <a:pt x="9450" y="5501"/>
                </a:lnTo>
                <a:lnTo>
                  <a:pt x="9522" y="5474"/>
                </a:lnTo>
                <a:lnTo>
                  <a:pt x="9592" y="5445"/>
                </a:lnTo>
                <a:lnTo>
                  <a:pt x="9662" y="5414"/>
                </a:lnTo>
                <a:lnTo>
                  <a:pt x="9730" y="5382"/>
                </a:lnTo>
                <a:lnTo>
                  <a:pt x="9799" y="5348"/>
                </a:lnTo>
                <a:lnTo>
                  <a:pt x="9865" y="5311"/>
                </a:lnTo>
                <a:lnTo>
                  <a:pt x="9931" y="5273"/>
                </a:lnTo>
                <a:lnTo>
                  <a:pt x="9997" y="5233"/>
                </a:lnTo>
                <a:lnTo>
                  <a:pt x="10061" y="5191"/>
                </a:lnTo>
                <a:lnTo>
                  <a:pt x="10125" y="5147"/>
                </a:lnTo>
                <a:lnTo>
                  <a:pt x="10187" y="5101"/>
                </a:lnTo>
                <a:lnTo>
                  <a:pt x="10249" y="5053"/>
                </a:lnTo>
                <a:lnTo>
                  <a:pt x="10308" y="5003"/>
                </a:lnTo>
                <a:lnTo>
                  <a:pt x="10368" y="4951"/>
                </a:lnTo>
                <a:lnTo>
                  <a:pt x="10427" y="4898"/>
                </a:lnTo>
                <a:lnTo>
                  <a:pt x="10485" y="4841"/>
                </a:lnTo>
                <a:lnTo>
                  <a:pt x="11228" y="4098"/>
                </a:lnTo>
                <a:lnTo>
                  <a:pt x="11691" y="3635"/>
                </a:lnTo>
                <a:lnTo>
                  <a:pt x="9577" y="3635"/>
                </a:lnTo>
                <a:lnTo>
                  <a:pt x="9492" y="3636"/>
                </a:lnTo>
                <a:lnTo>
                  <a:pt x="9409" y="3638"/>
                </a:lnTo>
                <a:lnTo>
                  <a:pt x="9325" y="3641"/>
                </a:lnTo>
                <a:lnTo>
                  <a:pt x="9242" y="3647"/>
                </a:lnTo>
                <a:lnTo>
                  <a:pt x="9161" y="3655"/>
                </a:lnTo>
                <a:lnTo>
                  <a:pt x="9080" y="3662"/>
                </a:lnTo>
                <a:lnTo>
                  <a:pt x="9001" y="3672"/>
                </a:lnTo>
                <a:lnTo>
                  <a:pt x="8922" y="3684"/>
                </a:lnTo>
                <a:lnTo>
                  <a:pt x="8843" y="3697"/>
                </a:lnTo>
                <a:lnTo>
                  <a:pt x="8766" y="3712"/>
                </a:lnTo>
                <a:lnTo>
                  <a:pt x="8689" y="3728"/>
                </a:lnTo>
                <a:lnTo>
                  <a:pt x="8613" y="3747"/>
                </a:lnTo>
                <a:lnTo>
                  <a:pt x="8538" y="3768"/>
                </a:lnTo>
                <a:lnTo>
                  <a:pt x="8464" y="3789"/>
                </a:lnTo>
                <a:lnTo>
                  <a:pt x="8391" y="3812"/>
                </a:lnTo>
                <a:lnTo>
                  <a:pt x="8318" y="3837"/>
                </a:lnTo>
                <a:lnTo>
                  <a:pt x="8248" y="3864"/>
                </a:lnTo>
                <a:lnTo>
                  <a:pt x="8177" y="3894"/>
                </a:lnTo>
                <a:lnTo>
                  <a:pt x="8107" y="3924"/>
                </a:lnTo>
                <a:lnTo>
                  <a:pt x="8038" y="3957"/>
                </a:lnTo>
                <a:lnTo>
                  <a:pt x="7970" y="3991"/>
                </a:lnTo>
                <a:lnTo>
                  <a:pt x="7903" y="4027"/>
                </a:lnTo>
                <a:lnTo>
                  <a:pt x="7837" y="4065"/>
                </a:lnTo>
                <a:lnTo>
                  <a:pt x="7772" y="4106"/>
                </a:lnTo>
                <a:lnTo>
                  <a:pt x="7707" y="4148"/>
                </a:lnTo>
                <a:lnTo>
                  <a:pt x="7644" y="4191"/>
                </a:lnTo>
                <a:lnTo>
                  <a:pt x="7582" y="4238"/>
                </a:lnTo>
                <a:lnTo>
                  <a:pt x="7521" y="4286"/>
                </a:lnTo>
                <a:lnTo>
                  <a:pt x="7460" y="4336"/>
                </a:lnTo>
                <a:lnTo>
                  <a:pt x="7400" y="4388"/>
                </a:lnTo>
                <a:lnTo>
                  <a:pt x="7341" y="4443"/>
                </a:lnTo>
                <a:lnTo>
                  <a:pt x="7284" y="4499"/>
                </a:lnTo>
                <a:lnTo>
                  <a:pt x="6079" y="5703"/>
                </a:lnTo>
                <a:close/>
                <a:moveTo>
                  <a:pt x="6769" y="1206"/>
                </a:moveTo>
                <a:lnTo>
                  <a:pt x="6769" y="1206"/>
                </a:lnTo>
                <a:lnTo>
                  <a:pt x="6713" y="1263"/>
                </a:lnTo>
                <a:lnTo>
                  <a:pt x="6659" y="1322"/>
                </a:lnTo>
                <a:lnTo>
                  <a:pt x="6606" y="1382"/>
                </a:lnTo>
                <a:lnTo>
                  <a:pt x="6556" y="1443"/>
                </a:lnTo>
                <a:lnTo>
                  <a:pt x="6509" y="1505"/>
                </a:lnTo>
                <a:lnTo>
                  <a:pt x="6463" y="1566"/>
                </a:lnTo>
                <a:lnTo>
                  <a:pt x="6418" y="1631"/>
                </a:lnTo>
                <a:lnTo>
                  <a:pt x="6377" y="1695"/>
                </a:lnTo>
                <a:lnTo>
                  <a:pt x="6337" y="1760"/>
                </a:lnTo>
                <a:lnTo>
                  <a:pt x="6299" y="1826"/>
                </a:lnTo>
                <a:lnTo>
                  <a:pt x="6262" y="1893"/>
                </a:lnTo>
                <a:lnTo>
                  <a:pt x="6228" y="1961"/>
                </a:lnTo>
                <a:lnTo>
                  <a:pt x="6196" y="2030"/>
                </a:lnTo>
                <a:lnTo>
                  <a:pt x="6165" y="2099"/>
                </a:lnTo>
                <a:lnTo>
                  <a:pt x="6136" y="2170"/>
                </a:lnTo>
                <a:lnTo>
                  <a:pt x="6109" y="2241"/>
                </a:lnTo>
                <a:lnTo>
                  <a:pt x="6084" y="2313"/>
                </a:lnTo>
                <a:lnTo>
                  <a:pt x="6060" y="2387"/>
                </a:lnTo>
                <a:lnTo>
                  <a:pt x="6038" y="2461"/>
                </a:lnTo>
                <a:lnTo>
                  <a:pt x="6018" y="2536"/>
                </a:lnTo>
                <a:lnTo>
                  <a:pt x="6000" y="2611"/>
                </a:lnTo>
                <a:lnTo>
                  <a:pt x="5984" y="2688"/>
                </a:lnTo>
                <a:lnTo>
                  <a:pt x="5968" y="2765"/>
                </a:lnTo>
                <a:lnTo>
                  <a:pt x="5955" y="2844"/>
                </a:lnTo>
                <a:lnTo>
                  <a:pt x="5943" y="2923"/>
                </a:lnTo>
                <a:lnTo>
                  <a:pt x="5934" y="3002"/>
                </a:lnTo>
                <a:lnTo>
                  <a:pt x="5925" y="3084"/>
                </a:lnTo>
                <a:lnTo>
                  <a:pt x="5918" y="3165"/>
                </a:lnTo>
                <a:lnTo>
                  <a:pt x="5913" y="3247"/>
                </a:lnTo>
                <a:lnTo>
                  <a:pt x="5909" y="3331"/>
                </a:lnTo>
                <a:lnTo>
                  <a:pt x="5906" y="3414"/>
                </a:lnTo>
                <a:lnTo>
                  <a:pt x="5905" y="3499"/>
                </a:lnTo>
                <a:lnTo>
                  <a:pt x="5905" y="5613"/>
                </a:lnTo>
                <a:lnTo>
                  <a:pt x="7112" y="4407"/>
                </a:lnTo>
                <a:lnTo>
                  <a:pt x="7167" y="4349"/>
                </a:lnTo>
                <a:lnTo>
                  <a:pt x="7222" y="4290"/>
                </a:lnTo>
                <a:lnTo>
                  <a:pt x="7274" y="4232"/>
                </a:lnTo>
                <a:lnTo>
                  <a:pt x="7324" y="4171"/>
                </a:lnTo>
                <a:lnTo>
                  <a:pt x="7372" y="4109"/>
                </a:lnTo>
                <a:lnTo>
                  <a:pt x="7417" y="4047"/>
                </a:lnTo>
                <a:lnTo>
                  <a:pt x="7462" y="3984"/>
                </a:lnTo>
                <a:lnTo>
                  <a:pt x="7504" y="3919"/>
                </a:lnTo>
                <a:lnTo>
                  <a:pt x="7544" y="3853"/>
                </a:lnTo>
                <a:lnTo>
                  <a:pt x="7582" y="3788"/>
                </a:lnTo>
                <a:lnTo>
                  <a:pt x="7618" y="3721"/>
                </a:lnTo>
                <a:lnTo>
                  <a:pt x="7653" y="3653"/>
                </a:lnTo>
                <a:lnTo>
                  <a:pt x="7686" y="3584"/>
                </a:lnTo>
                <a:lnTo>
                  <a:pt x="7716" y="3514"/>
                </a:lnTo>
                <a:lnTo>
                  <a:pt x="7745" y="3444"/>
                </a:lnTo>
                <a:lnTo>
                  <a:pt x="7773" y="3373"/>
                </a:lnTo>
                <a:lnTo>
                  <a:pt x="7798" y="3300"/>
                </a:lnTo>
                <a:lnTo>
                  <a:pt x="7822" y="3227"/>
                </a:lnTo>
                <a:lnTo>
                  <a:pt x="7843" y="3153"/>
                </a:lnTo>
                <a:lnTo>
                  <a:pt x="7863" y="3078"/>
                </a:lnTo>
                <a:lnTo>
                  <a:pt x="7881" y="3002"/>
                </a:lnTo>
                <a:lnTo>
                  <a:pt x="7898" y="2926"/>
                </a:lnTo>
                <a:lnTo>
                  <a:pt x="7913" y="2848"/>
                </a:lnTo>
                <a:lnTo>
                  <a:pt x="7926" y="2770"/>
                </a:lnTo>
                <a:lnTo>
                  <a:pt x="7938" y="2690"/>
                </a:lnTo>
                <a:lnTo>
                  <a:pt x="7948" y="2611"/>
                </a:lnTo>
                <a:lnTo>
                  <a:pt x="7956" y="2531"/>
                </a:lnTo>
                <a:lnTo>
                  <a:pt x="7963" y="2449"/>
                </a:lnTo>
                <a:lnTo>
                  <a:pt x="7968" y="2366"/>
                </a:lnTo>
                <a:lnTo>
                  <a:pt x="7973" y="2283"/>
                </a:lnTo>
                <a:lnTo>
                  <a:pt x="7975" y="2199"/>
                </a:lnTo>
                <a:lnTo>
                  <a:pt x="7976" y="2114"/>
                </a:lnTo>
                <a:lnTo>
                  <a:pt x="7976" y="0"/>
                </a:lnTo>
                <a:lnTo>
                  <a:pt x="7512" y="464"/>
                </a:lnTo>
                <a:lnTo>
                  <a:pt x="6769" y="1206"/>
                </a:lnTo>
                <a:close/>
              </a:path>
            </a:pathLst>
          </a:custGeom>
          <a:solidFill>
            <a:srgbClr val="B5CE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60FDB-FAA9-43B8-9AB2-4E9B7BA5E34C}"/>
              </a:ext>
            </a:extLst>
          </p:cNvPr>
          <p:cNvSpPr txBox="1"/>
          <p:nvPr/>
        </p:nvSpPr>
        <p:spPr>
          <a:xfrm>
            <a:off x="6921795" y="5490862"/>
            <a:ext cx="510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汇报人</a:t>
            </a:r>
            <a:r>
              <a:rPr lang="en-US" altLang="zh-CN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组长：曹邹颖</a:t>
            </a:r>
            <a:endParaRPr lang="en-US" altLang="zh-CN" b="1" dirty="0">
              <a:solidFill>
                <a:srgbClr val="86AB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组员：宗琦薇 程瀚 许志豪 汪晟宇 苏哲琪</a:t>
            </a:r>
            <a:endParaRPr lang="en-US" altLang="zh-CN" b="1" dirty="0">
              <a:solidFill>
                <a:srgbClr val="86AB4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372D80-2C1B-4318-8732-D8D62FE86A8D}"/>
              </a:ext>
            </a:extLst>
          </p:cNvPr>
          <p:cNvSpPr txBox="1"/>
          <p:nvPr/>
        </p:nvSpPr>
        <p:spPr>
          <a:xfrm>
            <a:off x="6921795" y="5215596"/>
            <a:ext cx="286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小组：</a:t>
            </a:r>
            <a:r>
              <a:rPr lang="en-US" altLang="zh-CN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team Crystal</a:t>
            </a:r>
          </a:p>
        </p:txBody>
      </p:sp>
    </p:spTree>
    <p:extLst>
      <p:ext uri="{BB962C8B-B14F-4D97-AF65-F5344CB8AC3E}">
        <p14:creationId xmlns:p14="http://schemas.microsoft.com/office/powerpoint/2010/main" val="3426524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 animBg="1"/>
      <p:bldP spid="127" grpId="0" bldLvl="0"/>
      <p:bldP spid="2050" grpId="0" animBg="1"/>
      <p:bldP spid="2050" grpId="1" animBg="1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5119563" y="4534530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虚拟图书馆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92245" y="2268341"/>
            <a:ext cx="372110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图书基本信息管理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增加、删除、编辑图书信息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查询特定图书信息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查看所有图书信息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74015" y="2268341"/>
            <a:ext cx="34417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图书借阅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查找特定图书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查看所有图书信息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借阅书籍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15985" y="2267796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91398" y="4518747"/>
            <a:ext cx="692241" cy="692241"/>
            <a:chOff x="9615596" y="3567274"/>
            <a:chExt cx="692241" cy="692241"/>
          </a:xfrm>
        </p:grpSpPr>
        <p:sp>
          <p:nvSpPr>
            <p:cNvPr id="29" name="Oval 13"/>
            <p:cNvSpPr/>
            <p:nvPr/>
          </p:nvSpPr>
          <p:spPr>
            <a:xfrm>
              <a:off x="9615596" y="3567274"/>
              <a:ext cx="692241" cy="692241"/>
            </a:xfrm>
            <a:prstGeom prst="ellipse">
              <a:avLst/>
            </a:prstGeom>
            <a:solidFill>
              <a:srgbClr val="86A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Shape 2562"/>
            <p:cNvSpPr/>
            <p:nvPr/>
          </p:nvSpPr>
          <p:spPr>
            <a:xfrm>
              <a:off x="9799169" y="374900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3491D55-5B4C-4BBB-89A6-A3A80EE73D43}"/>
              </a:ext>
            </a:extLst>
          </p:cNvPr>
          <p:cNvCxnSpPr/>
          <p:nvPr/>
        </p:nvCxnSpPr>
        <p:spPr>
          <a:xfrm flipV="1">
            <a:off x="659591" y="1864536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EA832DA-D0A1-438E-9426-3FD701317A7C}"/>
              </a:ext>
            </a:extLst>
          </p:cNvPr>
          <p:cNvSpPr txBox="1"/>
          <p:nvPr/>
        </p:nvSpPr>
        <p:spPr>
          <a:xfrm>
            <a:off x="595978" y="1306357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189F94B-8918-4B12-A28C-2C216E03C59D}"/>
              </a:ext>
            </a:extLst>
          </p:cNvPr>
          <p:cNvCxnSpPr/>
          <p:nvPr/>
        </p:nvCxnSpPr>
        <p:spPr>
          <a:xfrm flipV="1">
            <a:off x="7473971" y="1892579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0199C-41C9-4C5A-91DD-DADE28E392D5}"/>
              </a:ext>
            </a:extLst>
          </p:cNvPr>
          <p:cNvSpPr txBox="1"/>
          <p:nvPr/>
        </p:nvSpPr>
        <p:spPr>
          <a:xfrm>
            <a:off x="7410358" y="1334400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教师、学生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F5649D-7F7A-4CBC-BD87-2F1D7DA2F1D2}"/>
              </a:ext>
            </a:extLst>
          </p:cNvPr>
          <p:cNvGrpSpPr/>
          <p:nvPr/>
        </p:nvGrpSpPr>
        <p:grpSpPr>
          <a:xfrm>
            <a:off x="510666" y="2356757"/>
            <a:ext cx="692241" cy="692241"/>
            <a:chOff x="6764435" y="3567274"/>
            <a:chExt cx="692241" cy="692241"/>
          </a:xfrm>
        </p:grpSpPr>
        <p:sp>
          <p:nvSpPr>
            <p:cNvPr id="42" name="Oval 22">
              <a:extLst>
                <a:ext uri="{FF2B5EF4-FFF2-40B4-BE49-F238E27FC236}">
                  <a16:creationId xmlns:a16="http://schemas.microsoft.com/office/drawing/2014/main" id="{0095221E-531C-4BD1-AA04-E6DF494F1EEC}"/>
                </a:ext>
              </a:extLst>
            </p:cNvPr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Shape 2633">
              <a:extLst>
                <a:ext uri="{FF2B5EF4-FFF2-40B4-BE49-F238E27FC236}">
                  <a16:creationId xmlns:a16="http://schemas.microsoft.com/office/drawing/2014/main" id="{87EFAD44-C696-4481-8B66-9BA204E28669}"/>
                </a:ext>
              </a:extLst>
            </p:cNvPr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F135437-1D81-4AB4-9ACC-3617C6E998DF}"/>
              </a:ext>
            </a:extLst>
          </p:cNvPr>
          <p:cNvSpPr txBox="1"/>
          <p:nvPr/>
        </p:nvSpPr>
        <p:spPr>
          <a:xfrm>
            <a:off x="7473971" y="4514805"/>
            <a:ext cx="34417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个人借阅信息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查阅历史借阅记录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续借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2B6EE-1CD1-44BA-9981-453B472A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5" y="4103650"/>
            <a:ext cx="4491419" cy="25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8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5" grpId="0"/>
      <p:bldP spid="22" grpId="0" bldLvl="0" animBg="1"/>
      <p:bldP spid="24" grpId="0"/>
      <p:bldP spid="27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4370167" y="4543153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虚拟商店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92245" y="2268341"/>
            <a:ext cx="372110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商品信息管理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添加、删除商品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74015" y="2268341"/>
            <a:ext cx="34417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商品购买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508007" y="2243969"/>
            <a:ext cx="166349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查看购买记录</a:t>
            </a: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43867" y="2243969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0666" y="3627623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43745" y="2222548"/>
            <a:ext cx="692241" cy="692241"/>
            <a:chOff x="9615596" y="3567274"/>
            <a:chExt cx="692241" cy="692241"/>
          </a:xfrm>
        </p:grpSpPr>
        <p:sp>
          <p:nvSpPr>
            <p:cNvPr id="29" name="Oval 13"/>
            <p:cNvSpPr/>
            <p:nvPr/>
          </p:nvSpPr>
          <p:spPr>
            <a:xfrm>
              <a:off x="9615596" y="3567274"/>
              <a:ext cx="692241" cy="692241"/>
            </a:xfrm>
            <a:prstGeom prst="ellipse">
              <a:avLst/>
            </a:prstGeom>
            <a:solidFill>
              <a:srgbClr val="86A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Shape 2562"/>
            <p:cNvSpPr/>
            <p:nvPr/>
          </p:nvSpPr>
          <p:spPr>
            <a:xfrm>
              <a:off x="9799169" y="374900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3491D55-5B4C-4BBB-89A6-A3A80EE73D43}"/>
              </a:ext>
            </a:extLst>
          </p:cNvPr>
          <p:cNvCxnSpPr/>
          <p:nvPr/>
        </p:nvCxnSpPr>
        <p:spPr>
          <a:xfrm flipV="1">
            <a:off x="659591" y="1864536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EA832DA-D0A1-438E-9426-3FD701317A7C}"/>
              </a:ext>
            </a:extLst>
          </p:cNvPr>
          <p:cNvSpPr txBox="1"/>
          <p:nvPr/>
        </p:nvSpPr>
        <p:spPr>
          <a:xfrm>
            <a:off x="595978" y="1306357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189F94B-8918-4B12-A28C-2C216E03C59D}"/>
              </a:ext>
            </a:extLst>
          </p:cNvPr>
          <p:cNvCxnSpPr/>
          <p:nvPr/>
        </p:nvCxnSpPr>
        <p:spPr>
          <a:xfrm flipV="1">
            <a:off x="7473971" y="1892579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0199C-41C9-4C5A-91DD-DADE28E392D5}"/>
              </a:ext>
            </a:extLst>
          </p:cNvPr>
          <p:cNvSpPr txBox="1"/>
          <p:nvPr/>
        </p:nvSpPr>
        <p:spPr>
          <a:xfrm>
            <a:off x="7410358" y="1334400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教师、学生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3BBF308-BC0B-4266-A462-B1085B862309}"/>
              </a:ext>
            </a:extLst>
          </p:cNvPr>
          <p:cNvSpPr txBox="1"/>
          <p:nvPr/>
        </p:nvSpPr>
        <p:spPr>
          <a:xfrm>
            <a:off x="1562765" y="3690154"/>
            <a:ext cx="372110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查询交易记录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F5649D-7F7A-4CBC-BD87-2F1D7DA2F1D2}"/>
              </a:ext>
            </a:extLst>
          </p:cNvPr>
          <p:cNvGrpSpPr/>
          <p:nvPr/>
        </p:nvGrpSpPr>
        <p:grpSpPr>
          <a:xfrm>
            <a:off x="510666" y="2356757"/>
            <a:ext cx="692241" cy="692241"/>
            <a:chOff x="6764435" y="3567274"/>
            <a:chExt cx="692241" cy="692241"/>
          </a:xfrm>
        </p:grpSpPr>
        <p:sp>
          <p:nvSpPr>
            <p:cNvPr id="42" name="Oval 22">
              <a:extLst>
                <a:ext uri="{FF2B5EF4-FFF2-40B4-BE49-F238E27FC236}">
                  <a16:creationId xmlns:a16="http://schemas.microsoft.com/office/drawing/2014/main" id="{0095221E-531C-4BD1-AA04-E6DF494F1EEC}"/>
                </a:ext>
              </a:extLst>
            </p:cNvPr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Shape 2633">
              <a:extLst>
                <a:ext uri="{FF2B5EF4-FFF2-40B4-BE49-F238E27FC236}">
                  <a16:creationId xmlns:a16="http://schemas.microsoft.com/office/drawing/2014/main" id="{87EFAD44-C696-4481-8B66-9BA204E28669}"/>
                </a:ext>
              </a:extLst>
            </p:cNvPr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6031210-262E-4532-913A-D077D177A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5"/>
          <a:stretch/>
        </p:blipFill>
        <p:spPr>
          <a:xfrm>
            <a:off x="6517647" y="3429000"/>
            <a:ext cx="4962294" cy="28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5" grpId="0"/>
      <p:bldP spid="19" grpId="0"/>
      <p:bldP spid="22" grpId="0" bldLvl="0" animBg="1"/>
      <p:bldP spid="24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4370167" y="4543153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虚拟银行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92245" y="2268341"/>
            <a:ext cx="372110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查看账户基本信息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查看所有账户信息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查看特定账户信息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31020" y="2268341"/>
            <a:ext cx="34417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存款管理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贷款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4220" y="2268341"/>
            <a:ext cx="208970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查看自身账户流水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10665" y="2237000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0666" y="3627623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3597" y="5032560"/>
            <a:ext cx="692241" cy="692241"/>
            <a:chOff x="9615596" y="3567274"/>
            <a:chExt cx="692241" cy="692241"/>
          </a:xfrm>
        </p:grpSpPr>
        <p:sp>
          <p:nvSpPr>
            <p:cNvPr id="29" name="Oval 13"/>
            <p:cNvSpPr/>
            <p:nvPr/>
          </p:nvSpPr>
          <p:spPr>
            <a:xfrm>
              <a:off x="9615596" y="3567274"/>
              <a:ext cx="692241" cy="692241"/>
            </a:xfrm>
            <a:prstGeom prst="ellipse">
              <a:avLst/>
            </a:prstGeom>
            <a:solidFill>
              <a:srgbClr val="86A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Shape 2562"/>
            <p:cNvSpPr/>
            <p:nvPr/>
          </p:nvSpPr>
          <p:spPr>
            <a:xfrm>
              <a:off x="9799169" y="374900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3491D55-5B4C-4BBB-89A6-A3A80EE73D43}"/>
              </a:ext>
            </a:extLst>
          </p:cNvPr>
          <p:cNvCxnSpPr/>
          <p:nvPr/>
        </p:nvCxnSpPr>
        <p:spPr>
          <a:xfrm flipV="1">
            <a:off x="659591" y="1864536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EA832DA-D0A1-438E-9426-3FD701317A7C}"/>
              </a:ext>
            </a:extLst>
          </p:cNvPr>
          <p:cNvSpPr txBox="1"/>
          <p:nvPr/>
        </p:nvSpPr>
        <p:spPr>
          <a:xfrm>
            <a:off x="595978" y="1306357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189F94B-8918-4B12-A28C-2C216E03C59D}"/>
              </a:ext>
            </a:extLst>
          </p:cNvPr>
          <p:cNvCxnSpPr/>
          <p:nvPr/>
        </p:nvCxnSpPr>
        <p:spPr>
          <a:xfrm flipV="1">
            <a:off x="7173528" y="1892579"/>
            <a:ext cx="1995170" cy="6985"/>
          </a:xfrm>
          <a:prstGeom prst="line">
            <a:avLst/>
          </a:prstGeom>
          <a:ln w="190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0199C-41C9-4C5A-91DD-DADE28E392D5}"/>
              </a:ext>
            </a:extLst>
          </p:cNvPr>
          <p:cNvSpPr txBox="1"/>
          <p:nvPr/>
        </p:nvSpPr>
        <p:spPr>
          <a:xfrm>
            <a:off x="7109915" y="1334400"/>
            <a:ext cx="279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教师、学生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3BBF308-BC0B-4266-A462-B1085B862309}"/>
              </a:ext>
            </a:extLst>
          </p:cNvPr>
          <p:cNvSpPr txBox="1"/>
          <p:nvPr/>
        </p:nvSpPr>
        <p:spPr>
          <a:xfrm>
            <a:off x="1563135" y="3624829"/>
            <a:ext cx="372110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查看账户流水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查看所有账户流水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查看特定账户流水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4DB727F-8A62-460D-B8A8-52587F2D3E47}"/>
              </a:ext>
            </a:extLst>
          </p:cNvPr>
          <p:cNvGrpSpPr/>
          <p:nvPr/>
        </p:nvGrpSpPr>
        <p:grpSpPr>
          <a:xfrm>
            <a:off x="8369890" y="2220828"/>
            <a:ext cx="692241" cy="692241"/>
            <a:chOff x="6764435" y="3567274"/>
            <a:chExt cx="692241" cy="692241"/>
          </a:xfrm>
        </p:grpSpPr>
        <p:sp>
          <p:nvSpPr>
            <p:cNvPr id="31" name="Oval 22">
              <a:extLst>
                <a:ext uri="{FF2B5EF4-FFF2-40B4-BE49-F238E27FC236}">
                  <a16:creationId xmlns:a16="http://schemas.microsoft.com/office/drawing/2014/main" id="{D575612A-3116-436F-ACB2-B1A475AD3010}"/>
                </a:ext>
              </a:extLst>
            </p:cNvPr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3DF1CCE7-FF15-46F3-A8FD-1936B4D50A5E}"/>
                </a:ext>
              </a:extLst>
            </p:cNvPr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DBDC88F-2672-40A0-B4F9-021F377E0F7D}"/>
              </a:ext>
            </a:extLst>
          </p:cNvPr>
          <p:cNvSpPr txBox="1"/>
          <p:nvPr/>
        </p:nvSpPr>
        <p:spPr>
          <a:xfrm>
            <a:off x="1592245" y="5104554"/>
            <a:ext cx="372110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处理账户挂失、激活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F5649D-7F7A-4CBC-BD87-2F1D7DA2F1D2}"/>
              </a:ext>
            </a:extLst>
          </p:cNvPr>
          <p:cNvGrpSpPr/>
          <p:nvPr/>
        </p:nvGrpSpPr>
        <p:grpSpPr>
          <a:xfrm>
            <a:off x="5163779" y="2237000"/>
            <a:ext cx="692241" cy="692241"/>
            <a:chOff x="6764435" y="3567274"/>
            <a:chExt cx="692241" cy="692241"/>
          </a:xfrm>
        </p:grpSpPr>
        <p:sp>
          <p:nvSpPr>
            <p:cNvPr id="42" name="Oval 22">
              <a:extLst>
                <a:ext uri="{FF2B5EF4-FFF2-40B4-BE49-F238E27FC236}">
                  <a16:creationId xmlns:a16="http://schemas.microsoft.com/office/drawing/2014/main" id="{0095221E-531C-4BD1-AA04-E6DF494F1EEC}"/>
                </a:ext>
              </a:extLst>
            </p:cNvPr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Shape 2633">
              <a:extLst>
                <a:ext uri="{FF2B5EF4-FFF2-40B4-BE49-F238E27FC236}">
                  <a16:creationId xmlns:a16="http://schemas.microsoft.com/office/drawing/2014/main" id="{87EFAD44-C696-4481-8B66-9BA204E28669}"/>
                </a:ext>
              </a:extLst>
            </p:cNvPr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58F14D8-023A-4FA3-9C47-2EA52F22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14474">
            <a:off x="6094734" y="4879870"/>
            <a:ext cx="2988795" cy="16898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E2C7AC-4199-416E-A3D0-7773001D3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1196">
            <a:off x="7965720" y="3638086"/>
            <a:ext cx="4036403" cy="22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7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5" grpId="0"/>
      <p:bldP spid="19" grpId="0"/>
      <p:bldP spid="22" grpId="0" bldLvl="0" animBg="1"/>
      <p:bldP spid="24" grpId="0"/>
      <p:bldP spid="27" grpId="0"/>
      <p:bldP spid="28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10166462" y="4412524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特色功能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43063" y="1557560"/>
            <a:ext cx="372110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修改密码时验证码校验功能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验证码匹配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功能模块的显示时间功能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4261" y="1636275"/>
            <a:ext cx="692241" cy="692241"/>
            <a:chOff x="824755" y="3567275"/>
            <a:chExt cx="692241" cy="692241"/>
          </a:xfrm>
        </p:grpSpPr>
        <p:sp>
          <p:nvSpPr>
            <p:cNvPr id="32" name="Oval 16"/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Shape 2579"/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6285" y="1636275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118C9CB-DF10-4381-B879-6ACCC50BB03F}"/>
              </a:ext>
            </a:extLst>
          </p:cNvPr>
          <p:cNvSpPr txBox="1"/>
          <p:nvPr/>
        </p:nvSpPr>
        <p:spPr>
          <a:xfrm>
            <a:off x="7776154" y="1636275"/>
            <a:ext cx="3441700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自动排课算法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取代人工排课教务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完善模块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功能人性化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容错处理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数据条形图可视化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在线聊天功能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0A6E6F-515E-4EB9-9704-C739BBA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72" y="3649958"/>
            <a:ext cx="4290393" cy="24331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AC9C49-2C19-4A2D-9348-1964142C0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247" y="4270429"/>
            <a:ext cx="4280907" cy="24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45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 bldLvl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/>
          </a:prstGeom>
          <a:blipFill dpi="0" rotWithShape="0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剪去对角的矩形 10"/>
          <p:cNvSpPr/>
          <p:nvPr/>
        </p:nvSpPr>
        <p:spPr>
          <a:xfrm flipH="1">
            <a:off x="588010" y="585469"/>
            <a:ext cx="11015980" cy="5687695"/>
          </a:xfrm>
          <a:prstGeom prst="snip2DiagRect">
            <a:avLst/>
          </a:prstGeom>
          <a:solidFill>
            <a:srgbClr val="86AB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957445" y="1183005"/>
            <a:ext cx="2277745" cy="2277745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8110" y="211455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219055" y="4969510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121275" y="1346200"/>
            <a:ext cx="1950720" cy="1950720"/>
            <a:chOff x="8065" y="2120"/>
            <a:chExt cx="3072" cy="3072"/>
          </a:xfrm>
        </p:grpSpPr>
        <p:sp>
          <p:nvSpPr>
            <p:cNvPr id="10" name="菱形 9"/>
            <p:cNvSpPr/>
            <p:nvPr/>
          </p:nvSpPr>
          <p:spPr>
            <a:xfrm>
              <a:off x="8065" y="2120"/>
              <a:ext cx="3072" cy="3072"/>
            </a:xfrm>
            <a:prstGeom prst="diamond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6AB47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47" y="3123"/>
              <a:ext cx="25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86AB47"/>
                  </a:solidFill>
                </a:rPr>
                <a:t>Part.03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10142" y="3767455"/>
            <a:ext cx="737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采用关键技术及系统开发经验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bldLvl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4370167" y="4543153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关键技术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56934" y="1555968"/>
            <a:ext cx="239344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JavaFX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SceneBuilder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进行可视化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14315" y="1636820"/>
            <a:ext cx="34417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43063" y="3843475"/>
            <a:ext cx="34417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网络通信模块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实现客户端与服务端通信</a:t>
            </a: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4261" y="1636275"/>
            <a:ext cx="692241" cy="692241"/>
            <a:chOff x="824755" y="3567275"/>
            <a:chExt cx="692241" cy="692241"/>
          </a:xfrm>
        </p:grpSpPr>
        <p:sp>
          <p:nvSpPr>
            <p:cNvPr id="32" name="Oval 16"/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Shape 2579"/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6285" y="1636275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4261" y="3917721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431698" y="3887226"/>
            <a:ext cx="692241" cy="692241"/>
            <a:chOff x="9615596" y="3567274"/>
            <a:chExt cx="692241" cy="692241"/>
          </a:xfrm>
        </p:grpSpPr>
        <p:sp>
          <p:nvSpPr>
            <p:cNvPr id="29" name="Oval 13"/>
            <p:cNvSpPr/>
            <p:nvPr/>
          </p:nvSpPr>
          <p:spPr>
            <a:xfrm>
              <a:off x="9615596" y="3567274"/>
              <a:ext cx="692241" cy="692241"/>
            </a:xfrm>
            <a:prstGeom prst="ellipse">
              <a:avLst/>
            </a:prstGeom>
            <a:solidFill>
              <a:srgbClr val="86A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Shape 2562"/>
            <p:cNvSpPr/>
            <p:nvPr/>
          </p:nvSpPr>
          <p:spPr>
            <a:xfrm>
              <a:off x="9799169" y="374900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85E252C-6D72-49D7-9038-231AC64926B5}"/>
              </a:ext>
            </a:extLst>
          </p:cNvPr>
          <p:cNvSpPr txBox="1"/>
          <p:nvPr/>
        </p:nvSpPr>
        <p:spPr>
          <a:xfrm>
            <a:off x="7514315" y="3917721"/>
            <a:ext cx="34417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多线程模块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5" grpId="0"/>
      <p:bldP spid="17" grpId="0"/>
      <p:bldP spid="22" grpId="0" bldLvl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6429171" y="4557832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开发经验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14315" y="1636820"/>
            <a:ext cx="35357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小组中有成员提前学习过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语言，比较了解系统开发流程及技术细节。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44919" y="1536417"/>
            <a:ext cx="34417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类似系统研发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大一实现过类似管理系统，对整体功能有大致的设计思路</a:t>
            </a: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4261" y="1636275"/>
            <a:ext cx="692241" cy="692241"/>
            <a:chOff x="824755" y="3567275"/>
            <a:chExt cx="692241" cy="692241"/>
          </a:xfrm>
        </p:grpSpPr>
        <p:sp>
          <p:nvSpPr>
            <p:cNvPr id="32" name="Oval 16"/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Shape 2579"/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6285" y="1636275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4261" y="3917721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7594742-36F1-4982-AA3E-C30DF1407A80}"/>
              </a:ext>
            </a:extLst>
          </p:cNvPr>
          <p:cNvSpPr txBox="1"/>
          <p:nvPr/>
        </p:nvSpPr>
        <p:spPr>
          <a:xfrm>
            <a:off x="7514315" y="4094575"/>
            <a:ext cx="4160823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编程规范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注释：见其名知其意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规范命名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的必要性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8F9745-469B-4096-9144-06575A6F7335}"/>
              </a:ext>
            </a:extLst>
          </p:cNvPr>
          <p:cNvSpPr txBox="1"/>
          <p:nvPr/>
        </p:nvSpPr>
        <p:spPr>
          <a:xfrm>
            <a:off x="2347862" y="4148275"/>
            <a:ext cx="416082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数据库方向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进行开发，对于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语言较为熟悉，对于团队初期设计数据库以及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E_R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图有一定帮助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987529-28D9-40AD-BD68-B544731A6A7B}"/>
              </a:ext>
            </a:extLst>
          </p:cNvPr>
          <p:cNvGrpSpPr/>
          <p:nvPr/>
        </p:nvGrpSpPr>
        <p:grpSpPr>
          <a:xfrm>
            <a:off x="6306774" y="3920510"/>
            <a:ext cx="692241" cy="692241"/>
            <a:chOff x="824755" y="3567275"/>
            <a:chExt cx="692241" cy="692241"/>
          </a:xfrm>
        </p:grpSpPr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F8F82E26-316D-49D2-B78F-6B304381BB24}"/>
                </a:ext>
              </a:extLst>
            </p:cNvPr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Shape 2579">
              <a:extLst>
                <a:ext uri="{FF2B5EF4-FFF2-40B4-BE49-F238E27FC236}">
                  <a16:creationId xmlns:a16="http://schemas.microsoft.com/office/drawing/2014/main" id="{CE2D4057-575C-450E-88FC-04DFBB6CDC0B}"/>
                </a:ext>
              </a:extLst>
            </p:cNvPr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</p:spTree>
    <p:extLst>
      <p:ext uri="{BB962C8B-B14F-4D97-AF65-F5344CB8AC3E}">
        <p14:creationId xmlns:p14="http://schemas.microsoft.com/office/powerpoint/2010/main" val="1050666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 bldLvl="0" animBg="1"/>
      <p:bldP spid="24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剪去对角的矩形 10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/>
          </a:prstGeom>
          <a:solidFill>
            <a:srgbClr val="86AB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957445" y="1183005"/>
            <a:ext cx="2277745" cy="2277745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8110" y="211455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219055" y="4969510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121275" y="1346200"/>
            <a:ext cx="1950720" cy="1950720"/>
            <a:chOff x="8065" y="2120"/>
            <a:chExt cx="3072" cy="3072"/>
          </a:xfrm>
        </p:grpSpPr>
        <p:sp>
          <p:nvSpPr>
            <p:cNvPr id="10" name="菱形 9"/>
            <p:cNvSpPr/>
            <p:nvPr/>
          </p:nvSpPr>
          <p:spPr>
            <a:xfrm>
              <a:off x="8065" y="2120"/>
              <a:ext cx="3072" cy="3072"/>
            </a:xfrm>
            <a:prstGeom prst="diamond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6AB47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47" y="3123"/>
              <a:ext cx="25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86AB47"/>
                  </a:solidFill>
                </a:rPr>
                <a:t>Part.04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469005" y="3800475"/>
            <a:ext cx="525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功能演示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bldLvl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415" y="298450"/>
            <a:ext cx="11647170" cy="6261735"/>
          </a:xfrm>
          <a:prstGeom prst="rect">
            <a:avLst/>
          </a:prstGeom>
          <a:noFill/>
          <a:ln w="25400">
            <a:solidFill>
              <a:srgbClr val="86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9420" y="452755"/>
            <a:ext cx="11312525" cy="595376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9420" y="452755"/>
            <a:ext cx="11312525" cy="5953760"/>
          </a:xfrm>
          <a:prstGeom prst="rect">
            <a:avLst/>
          </a:prstGeom>
          <a:solidFill>
            <a:srgbClr val="86AB47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98665" y="1879003"/>
            <a:ext cx="7794670" cy="2471780"/>
            <a:chOff x="2198665" y="2123661"/>
            <a:chExt cx="7794670" cy="2471780"/>
          </a:xfrm>
        </p:grpSpPr>
        <p:sp>
          <p:nvSpPr>
            <p:cNvPr id="8" name="文本框 7"/>
            <p:cNvSpPr txBox="1"/>
            <p:nvPr/>
          </p:nvSpPr>
          <p:spPr>
            <a:xfrm>
              <a:off x="2926715" y="2123661"/>
              <a:ext cx="6339205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Thank you for watching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81400" y="3418426"/>
              <a:ext cx="2103120" cy="63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叶子"/>
            <p:cNvSpPr/>
            <p:nvPr/>
          </p:nvSpPr>
          <p:spPr bwMode="auto">
            <a:xfrm>
              <a:off x="5819775" y="3147281"/>
              <a:ext cx="542925" cy="542925"/>
            </a:xfrm>
            <a:custGeom>
              <a:avLst/>
              <a:gdLst>
                <a:gd name="T0" fmla="*/ 2147483646 w 11691"/>
                <a:gd name="T1" fmla="*/ 2147483646 h 11623"/>
                <a:gd name="T2" fmla="*/ 2147483646 w 11691"/>
                <a:gd name="T3" fmla="*/ 2147483646 h 11623"/>
                <a:gd name="T4" fmla="*/ 2147483646 w 11691"/>
                <a:gd name="T5" fmla="*/ 2147483646 h 11623"/>
                <a:gd name="T6" fmla="*/ 2147483646 w 11691"/>
                <a:gd name="T7" fmla="*/ 0 h 11623"/>
                <a:gd name="T8" fmla="*/ 2147483646 w 11691"/>
                <a:gd name="T9" fmla="*/ 2147483646 h 11623"/>
                <a:gd name="T10" fmla="*/ 2147483646 w 11691"/>
                <a:gd name="T11" fmla="*/ 2147483646 h 11623"/>
                <a:gd name="T12" fmla="*/ 2147483646 w 11691"/>
                <a:gd name="T13" fmla="*/ 2147483646 h 11623"/>
                <a:gd name="T14" fmla="*/ 2147483646 w 11691"/>
                <a:gd name="T15" fmla="*/ 2147483646 h 11623"/>
                <a:gd name="T16" fmla="*/ 2147483646 w 11691"/>
                <a:gd name="T17" fmla="*/ 2147483646 h 11623"/>
                <a:gd name="T18" fmla="*/ 2147483646 w 11691"/>
                <a:gd name="T19" fmla="*/ 2147483646 h 11623"/>
                <a:gd name="T20" fmla="*/ 2147483646 w 11691"/>
                <a:gd name="T21" fmla="*/ 2147483646 h 11623"/>
                <a:gd name="T22" fmla="*/ 2147483646 w 11691"/>
                <a:gd name="T23" fmla="*/ 2147483646 h 11623"/>
                <a:gd name="T24" fmla="*/ 2147483646 w 11691"/>
                <a:gd name="T25" fmla="*/ 2147483646 h 11623"/>
                <a:gd name="T26" fmla="*/ 2147483646 w 11691"/>
                <a:gd name="T27" fmla="*/ 2147483646 h 11623"/>
                <a:gd name="T28" fmla="*/ 2147483646 w 11691"/>
                <a:gd name="T29" fmla="*/ 2147483646 h 11623"/>
                <a:gd name="T30" fmla="*/ 2147483646 w 11691"/>
                <a:gd name="T31" fmla="*/ 2147483646 h 11623"/>
                <a:gd name="T32" fmla="*/ 2147483646 w 11691"/>
                <a:gd name="T33" fmla="*/ 2147483646 h 11623"/>
                <a:gd name="T34" fmla="*/ 2147483646 w 11691"/>
                <a:gd name="T35" fmla="*/ 2147483646 h 11623"/>
                <a:gd name="T36" fmla="*/ 2147483646 w 11691"/>
                <a:gd name="T37" fmla="*/ 2147483646 h 11623"/>
                <a:gd name="T38" fmla="*/ 2147483646 w 11691"/>
                <a:gd name="T39" fmla="*/ 2147483646 h 11623"/>
                <a:gd name="T40" fmla="*/ 2147483646 w 11691"/>
                <a:gd name="T41" fmla="*/ 2147483646 h 11623"/>
                <a:gd name="T42" fmla="*/ 2147483646 w 11691"/>
                <a:gd name="T43" fmla="*/ 2147483646 h 11623"/>
                <a:gd name="T44" fmla="*/ 2147483646 w 11691"/>
                <a:gd name="T45" fmla="*/ 2147483646 h 11623"/>
                <a:gd name="T46" fmla="*/ 2147483646 w 11691"/>
                <a:gd name="T47" fmla="*/ 2147483646 h 11623"/>
                <a:gd name="T48" fmla="*/ 2147483646 w 11691"/>
                <a:gd name="T49" fmla="*/ 2147483646 h 11623"/>
                <a:gd name="T50" fmla="*/ 2147483646 w 11691"/>
                <a:gd name="T51" fmla="*/ 2147483646 h 11623"/>
                <a:gd name="T52" fmla="*/ 2147483646 w 11691"/>
                <a:gd name="T53" fmla="*/ 2147483646 h 11623"/>
                <a:gd name="T54" fmla="*/ 2147483646 w 11691"/>
                <a:gd name="T55" fmla="*/ 2147483646 h 11623"/>
                <a:gd name="T56" fmla="*/ 2147483646 w 11691"/>
                <a:gd name="T57" fmla="*/ 2147483646 h 11623"/>
                <a:gd name="T58" fmla="*/ 2147483646 w 11691"/>
                <a:gd name="T59" fmla="*/ 2147483646 h 11623"/>
                <a:gd name="T60" fmla="*/ 0 w 11691"/>
                <a:gd name="T61" fmla="*/ 2147483646 h 11623"/>
                <a:gd name="T62" fmla="*/ 2147483646 w 11691"/>
                <a:gd name="T63" fmla="*/ 2147483646 h 11623"/>
                <a:gd name="T64" fmla="*/ 2147483646 w 11691"/>
                <a:gd name="T65" fmla="*/ 2147483646 h 11623"/>
                <a:gd name="T66" fmla="*/ 2147483646 w 11691"/>
                <a:gd name="T67" fmla="*/ 2147483646 h 11623"/>
                <a:gd name="T68" fmla="*/ 2147483646 w 11691"/>
                <a:gd name="T69" fmla="*/ 2147483646 h 11623"/>
                <a:gd name="T70" fmla="*/ 2147483646 w 11691"/>
                <a:gd name="T71" fmla="*/ 2147483646 h 11623"/>
                <a:gd name="T72" fmla="*/ 2147483646 w 11691"/>
                <a:gd name="T73" fmla="*/ 2147483646 h 11623"/>
                <a:gd name="T74" fmla="*/ 2147483646 w 11691"/>
                <a:gd name="T75" fmla="*/ 2147483646 h 11623"/>
                <a:gd name="T76" fmla="*/ 2147483646 w 11691"/>
                <a:gd name="T77" fmla="*/ 2147483646 h 11623"/>
                <a:gd name="T78" fmla="*/ 2147483646 w 11691"/>
                <a:gd name="T79" fmla="*/ 2147483646 h 11623"/>
                <a:gd name="T80" fmla="*/ 2147483646 w 11691"/>
                <a:gd name="T81" fmla="*/ 2147483646 h 11623"/>
                <a:gd name="T82" fmla="*/ 2147483646 w 11691"/>
                <a:gd name="T83" fmla="*/ 2147483646 h 11623"/>
                <a:gd name="T84" fmla="*/ 2147483646 w 11691"/>
                <a:gd name="T85" fmla="*/ 2147483646 h 11623"/>
                <a:gd name="T86" fmla="*/ 2147483646 w 11691"/>
                <a:gd name="T87" fmla="*/ 2147483646 h 11623"/>
                <a:gd name="T88" fmla="*/ 2147483646 w 11691"/>
                <a:gd name="T89" fmla="*/ 2147483646 h 11623"/>
                <a:gd name="T90" fmla="*/ 2147483646 w 11691"/>
                <a:gd name="T91" fmla="*/ 2147483646 h 11623"/>
                <a:gd name="T92" fmla="*/ 2147483646 w 11691"/>
                <a:gd name="T93" fmla="*/ 2147483646 h 11623"/>
                <a:gd name="T94" fmla="*/ 2147483646 w 11691"/>
                <a:gd name="T95" fmla="*/ 2147483646 h 11623"/>
                <a:gd name="T96" fmla="*/ 2147483646 w 11691"/>
                <a:gd name="T97" fmla="*/ 2147483646 h 11623"/>
                <a:gd name="T98" fmla="*/ 2147483646 w 11691"/>
                <a:gd name="T99" fmla="*/ 2147483646 h 11623"/>
                <a:gd name="T100" fmla="*/ 2147483646 w 11691"/>
                <a:gd name="T101" fmla="*/ 2147483646 h 11623"/>
                <a:gd name="T102" fmla="*/ 2147483646 w 11691"/>
                <a:gd name="T103" fmla="*/ 2147483646 h 11623"/>
                <a:gd name="T104" fmla="*/ 2147483646 w 11691"/>
                <a:gd name="T105" fmla="*/ 2147483646 h 11623"/>
                <a:gd name="T106" fmla="*/ 2147483646 w 11691"/>
                <a:gd name="T107" fmla="*/ 2147483646 h 11623"/>
                <a:gd name="T108" fmla="*/ 2147483646 w 11691"/>
                <a:gd name="T109" fmla="*/ 2147483646 h 11623"/>
                <a:gd name="T110" fmla="*/ 2147483646 w 11691"/>
                <a:gd name="T111" fmla="*/ 2147483646 h 11623"/>
                <a:gd name="T112" fmla="*/ 2147483646 w 11691"/>
                <a:gd name="T113" fmla="*/ 2147483646 h 11623"/>
                <a:gd name="T114" fmla="*/ 2147483646 w 11691"/>
                <a:gd name="T115" fmla="*/ 2147483646 h 11623"/>
                <a:gd name="T116" fmla="*/ 2147483646 w 11691"/>
                <a:gd name="T117" fmla="*/ 2147483646 h 11623"/>
                <a:gd name="T118" fmla="*/ 2147483646 w 11691"/>
                <a:gd name="T119" fmla="*/ 2147483646 h 11623"/>
                <a:gd name="T120" fmla="*/ 2147483646 w 11691"/>
                <a:gd name="T121" fmla="*/ 2147483646 h 116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691" h="11623">
                  <a:moveTo>
                    <a:pt x="5737" y="5613"/>
                  </a:moveTo>
                  <a:lnTo>
                    <a:pt x="5737" y="5613"/>
                  </a:lnTo>
                  <a:lnTo>
                    <a:pt x="5737" y="3499"/>
                  </a:lnTo>
                  <a:lnTo>
                    <a:pt x="5737" y="3414"/>
                  </a:lnTo>
                  <a:lnTo>
                    <a:pt x="5735" y="3331"/>
                  </a:lnTo>
                  <a:lnTo>
                    <a:pt x="5730" y="3247"/>
                  </a:lnTo>
                  <a:lnTo>
                    <a:pt x="5725" y="3165"/>
                  </a:lnTo>
                  <a:lnTo>
                    <a:pt x="5718" y="3084"/>
                  </a:lnTo>
                  <a:lnTo>
                    <a:pt x="5710" y="3002"/>
                  </a:lnTo>
                  <a:lnTo>
                    <a:pt x="5700" y="2923"/>
                  </a:lnTo>
                  <a:lnTo>
                    <a:pt x="5688" y="2844"/>
                  </a:lnTo>
                  <a:lnTo>
                    <a:pt x="5675" y="2765"/>
                  </a:lnTo>
                  <a:lnTo>
                    <a:pt x="5660" y="2688"/>
                  </a:lnTo>
                  <a:lnTo>
                    <a:pt x="5643" y="2611"/>
                  </a:lnTo>
                  <a:lnTo>
                    <a:pt x="5625" y="2536"/>
                  </a:lnTo>
                  <a:lnTo>
                    <a:pt x="5605" y="2461"/>
                  </a:lnTo>
                  <a:lnTo>
                    <a:pt x="5584" y="2387"/>
                  </a:lnTo>
                  <a:lnTo>
                    <a:pt x="5560" y="2313"/>
                  </a:lnTo>
                  <a:lnTo>
                    <a:pt x="5535" y="2241"/>
                  </a:lnTo>
                  <a:lnTo>
                    <a:pt x="5507" y="2170"/>
                  </a:lnTo>
                  <a:lnTo>
                    <a:pt x="5478" y="2099"/>
                  </a:lnTo>
                  <a:lnTo>
                    <a:pt x="5448" y="2030"/>
                  </a:lnTo>
                  <a:lnTo>
                    <a:pt x="5415" y="1961"/>
                  </a:lnTo>
                  <a:lnTo>
                    <a:pt x="5380" y="1893"/>
                  </a:lnTo>
                  <a:lnTo>
                    <a:pt x="5344" y="1826"/>
                  </a:lnTo>
                  <a:lnTo>
                    <a:pt x="5306" y="1760"/>
                  </a:lnTo>
                  <a:lnTo>
                    <a:pt x="5266" y="1695"/>
                  </a:lnTo>
                  <a:lnTo>
                    <a:pt x="5224" y="1631"/>
                  </a:lnTo>
                  <a:lnTo>
                    <a:pt x="5180" y="1566"/>
                  </a:lnTo>
                  <a:lnTo>
                    <a:pt x="5135" y="1505"/>
                  </a:lnTo>
                  <a:lnTo>
                    <a:pt x="5086" y="1443"/>
                  </a:lnTo>
                  <a:lnTo>
                    <a:pt x="5036" y="1382"/>
                  </a:lnTo>
                  <a:lnTo>
                    <a:pt x="4985" y="1322"/>
                  </a:lnTo>
                  <a:lnTo>
                    <a:pt x="4930" y="1263"/>
                  </a:lnTo>
                  <a:lnTo>
                    <a:pt x="4874" y="1206"/>
                  </a:lnTo>
                  <a:lnTo>
                    <a:pt x="4131" y="464"/>
                  </a:lnTo>
                  <a:lnTo>
                    <a:pt x="3668" y="0"/>
                  </a:lnTo>
                  <a:lnTo>
                    <a:pt x="3668" y="2114"/>
                  </a:lnTo>
                  <a:lnTo>
                    <a:pt x="3669" y="2199"/>
                  </a:lnTo>
                  <a:lnTo>
                    <a:pt x="3672" y="2283"/>
                  </a:lnTo>
                  <a:lnTo>
                    <a:pt x="3675" y="2366"/>
                  </a:lnTo>
                  <a:lnTo>
                    <a:pt x="3680" y="2449"/>
                  </a:lnTo>
                  <a:lnTo>
                    <a:pt x="3687" y="2531"/>
                  </a:lnTo>
                  <a:lnTo>
                    <a:pt x="3696" y="2611"/>
                  </a:lnTo>
                  <a:lnTo>
                    <a:pt x="3705" y="2690"/>
                  </a:lnTo>
                  <a:lnTo>
                    <a:pt x="3717" y="2770"/>
                  </a:lnTo>
                  <a:lnTo>
                    <a:pt x="3730" y="2848"/>
                  </a:lnTo>
                  <a:lnTo>
                    <a:pt x="3746" y="2926"/>
                  </a:lnTo>
                  <a:lnTo>
                    <a:pt x="3762" y="3002"/>
                  </a:lnTo>
                  <a:lnTo>
                    <a:pt x="3780" y="3078"/>
                  </a:lnTo>
                  <a:lnTo>
                    <a:pt x="3801" y="3153"/>
                  </a:lnTo>
                  <a:lnTo>
                    <a:pt x="3823" y="3227"/>
                  </a:lnTo>
                  <a:lnTo>
                    <a:pt x="3846" y="3300"/>
                  </a:lnTo>
                  <a:lnTo>
                    <a:pt x="3872" y="3373"/>
                  </a:lnTo>
                  <a:lnTo>
                    <a:pt x="3899" y="3444"/>
                  </a:lnTo>
                  <a:lnTo>
                    <a:pt x="3927" y="3514"/>
                  </a:lnTo>
                  <a:lnTo>
                    <a:pt x="3958" y="3584"/>
                  </a:lnTo>
                  <a:lnTo>
                    <a:pt x="3990" y="3653"/>
                  </a:lnTo>
                  <a:lnTo>
                    <a:pt x="4025" y="3721"/>
                  </a:lnTo>
                  <a:lnTo>
                    <a:pt x="4061" y="3788"/>
                  </a:lnTo>
                  <a:lnTo>
                    <a:pt x="4099" y="3853"/>
                  </a:lnTo>
                  <a:lnTo>
                    <a:pt x="4139" y="3919"/>
                  </a:lnTo>
                  <a:lnTo>
                    <a:pt x="4181" y="3984"/>
                  </a:lnTo>
                  <a:lnTo>
                    <a:pt x="4226" y="4047"/>
                  </a:lnTo>
                  <a:lnTo>
                    <a:pt x="4272" y="4109"/>
                  </a:lnTo>
                  <a:lnTo>
                    <a:pt x="4319" y="4171"/>
                  </a:lnTo>
                  <a:lnTo>
                    <a:pt x="4369" y="4232"/>
                  </a:lnTo>
                  <a:lnTo>
                    <a:pt x="4422" y="4290"/>
                  </a:lnTo>
                  <a:lnTo>
                    <a:pt x="4476" y="4349"/>
                  </a:lnTo>
                  <a:lnTo>
                    <a:pt x="4531" y="4407"/>
                  </a:lnTo>
                  <a:lnTo>
                    <a:pt x="5737" y="5613"/>
                  </a:lnTo>
                  <a:close/>
                  <a:moveTo>
                    <a:pt x="5737" y="8125"/>
                  </a:moveTo>
                  <a:lnTo>
                    <a:pt x="5737" y="8125"/>
                  </a:lnTo>
                  <a:lnTo>
                    <a:pt x="5737" y="6011"/>
                  </a:lnTo>
                  <a:lnTo>
                    <a:pt x="5274" y="6474"/>
                  </a:lnTo>
                  <a:lnTo>
                    <a:pt x="4531" y="7216"/>
                  </a:lnTo>
                  <a:lnTo>
                    <a:pt x="4476" y="7274"/>
                  </a:lnTo>
                  <a:lnTo>
                    <a:pt x="4422" y="7333"/>
                  </a:lnTo>
                  <a:lnTo>
                    <a:pt x="4369" y="7391"/>
                  </a:lnTo>
                  <a:lnTo>
                    <a:pt x="4319" y="7452"/>
                  </a:lnTo>
                  <a:lnTo>
                    <a:pt x="4272" y="7513"/>
                  </a:lnTo>
                  <a:lnTo>
                    <a:pt x="4226" y="7576"/>
                  </a:lnTo>
                  <a:lnTo>
                    <a:pt x="4181" y="7639"/>
                  </a:lnTo>
                  <a:lnTo>
                    <a:pt x="4139" y="7703"/>
                  </a:lnTo>
                  <a:lnTo>
                    <a:pt x="4099" y="7769"/>
                  </a:lnTo>
                  <a:lnTo>
                    <a:pt x="4061" y="7835"/>
                  </a:lnTo>
                  <a:lnTo>
                    <a:pt x="4025" y="7901"/>
                  </a:lnTo>
                  <a:lnTo>
                    <a:pt x="3990" y="7970"/>
                  </a:lnTo>
                  <a:lnTo>
                    <a:pt x="3958" y="8038"/>
                  </a:lnTo>
                  <a:lnTo>
                    <a:pt x="3927" y="8108"/>
                  </a:lnTo>
                  <a:lnTo>
                    <a:pt x="3899" y="8178"/>
                  </a:lnTo>
                  <a:lnTo>
                    <a:pt x="3872" y="8250"/>
                  </a:lnTo>
                  <a:lnTo>
                    <a:pt x="3846" y="8322"/>
                  </a:lnTo>
                  <a:lnTo>
                    <a:pt x="3823" y="8396"/>
                  </a:lnTo>
                  <a:lnTo>
                    <a:pt x="3801" y="8470"/>
                  </a:lnTo>
                  <a:lnTo>
                    <a:pt x="3780" y="8545"/>
                  </a:lnTo>
                  <a:lnTo>
                    <a:pt x="3762" y="8621"/>
                  </a:lnTo>
                  <a:lnTo>
                    <a:pt x="3746" y="8697"/>
                  </a:lnTo>
                  <a:lnTo>
                    <a:pt x="3730" y="8774"/>
                  </a:lnTo>
                  <a:lnTo>
                    <a:pt x="3717" y="8852"/>
                  </a:lnTo>
                  <a:lnTo>
                    <a:pt x="3705" y="8932"/>
                  </a:lnTo>
                  <a:lnTo>
                    <a:pt x="3696" y="9012"/>
                  </a:lnTo>
                  <a:lnTo>
                    <a:pt x="3687" y="9093"/>
                  </a:lnTo>
                  <a:lnTo>
                    <a:pt x="3680" y="9174"/>
                  </a:lnTo>
                  <a:lnTo>
                    <a:pt x="3675" y="9257"/>
                  </a:lnTo>
                  <a:lnTo>
                    <a:pt x="3672" y="9339"/>
                  </a:lnTo>
                  <a:lnTo>
                    <a:pt x="3669" y="9424"/>
                  </a:lnTo>
                  <a:lnTo>
                    <a:pt x="3668" y="9509"/>
                  </a:lnTo>
                  <a:lnTo>
                    <a:pt x="3668" y="11623"/>
                  </a:lnTo>
                  <a:lnTo>
                    <a:pt x="4874" y="10415"/>
                  </a:lnTo>
                  <a:lnTo>
                    <a:pt x="4930" y="10358"/>
                  </a:lnTo>
                  <a:lnTo>
                    <a:pt x="4985" y="10299"/>
                  </a:lnTo>
                  <a:lnTo>
                    <a:pt x="5036" y="10240"/>
                  </a:lnTo>
                  <a:lnTo>
                    <a:pt x="5086" y="10180"/>
                  </a:lnTo>
                  <a:lnTo>
                    <a:pt x="5135" y="10118"/>
                  </a:lnTo>
                  <a:lnTo>
                    <a:pt x="5180" y="10056"/>
                  </a:lnTo>
                  <a:lnTo>
                    <a:pt x="5224" y="9993"/>
                  </a:lnTo>
                  <a:lnTo>
                    <a:pt x="5266" y="9928"/>
                  </a:lnTo>
                  <a:lnTo>
                    <a:pt x="5306" y="9863"/>
                  </a:lnTo>
                  <a:lnTo>
                    <a:pt x="5344" y="9797"/>
                  </a:lnTo>
                  <a:lnTo>
                    <a:pt x="5380" y="9730"/>
                  </a:lnTo>
                  <a:lnTo>
                    <a:pt x="5415" y="9662"/>
                  </a:lnTo>
                  <a:lnTo>
                    <a:pt x="5448" y="9594"/>
                  </a:lnTo>
                  <a:lnTo>
                    <a:pt x="5478" y="9524"/>
                  </a:lnTo>
                  <a:lnTo>
                    <a:pt x="5507" y="9453"/>
                  </a:lnTo>
                  <a:lnTo>
                    <a:pt x="5535" y="9382"/>
                  </a:lnTo>
                  <a:lnTo>
                    <a:pt x="5560" y="9310"/>
                  </a:lnTo>
                  <a:lnTo>
                    <a:pt x="5584" y="9236"/>
                  </a:lnTo>
                  <a:lnTo>
                    <a:pt x="5605" y="9162"/>
                  </a:lnTo>
                  <a:lnTo>
                    <a:pt x="5625" y="9087"/>
                  </a:lnTo>
                  <a:lnTo>
                    <a:pt x="5643" y="9012"/>
                  </a:lnTo>
                  <a:lnTo>
                    <a:pt x="5660" y="8935"/>
                  </a:lnTo>
                  <a:lnTo>
                    <a:pt x="5675" y="8858"/>
                  </a:lnTo>
                  <a:lnTo>
                    <a:pt x="5688" y="8780"/>
                  </a:lnTo>
                  <a:lnTo>
                    <a:pt x="5700" y="8701"/>
                  </a:lnTo>
                  <a:lnTo>
                    <a:pt x="5710" y="8621"/>
                  </a:lnTo>
                  <a:lnTo>
                    <a:pt x="5718" y="8540"/>
                  </a:lnTo>
                  <a:lnTo>
                    <a:pt x="5725" y="8459"/>
                  </a:lnTo>
                  <a:lnTo>
                    <a:pt x="5730" y="8376"/>
                  </a:lnTo>
                  <a:lnTo>
                    <a:pt x="5735" y="8294"/>
                  </a:lnTo>
                  <a:lnTo>
                    <a:pt x="5737" y="8210"/>
                  </a:lnTo>
                  <a:lnTo>
                    <a:pt x="5737" y="8125"/>
                  </a:lnTo>
                  <a:close/>
                  <a:moveTo>
                    <a:pt x="5905" y="6011"/>
                  </a:moveTo>
                  <a:lnTo>
                    <a:pt x="5905" y="6011"/>
                  </a:lnTo>
                  <a:lnTo>
                    <a:pt x="5905" y="8125"/>
                  </a:lnTo>
                  <a:lnTo>
                    <a:pt x="5906" y="8210"/>
                  </a:lnTo>
                  <a:lnTo>
                    <a:pt x="5909" y="8294"/>
                  </a:lnTo>
                  <a:lnTo>
                    <a:pt x="5913" y="8376"/>
                  </a:lnTo>
                  <a:lnTo>
                    <a:pt x="5918" y="8459"/>
                  </a:lnTo>
                  <a:lnTo>
                    <a:pt x="5925" y="8540"/>
                  </a:lnTo>
                  <a:lnTo>
                    <a:pt x="5934" y="8621"/>
                  </a:lnTo>
                  <a:lnTo>
                    <a:pt x="5943" y="8701"/>
                  </a:lnTo>
                  <a:lnTo>
                    <a:pt x="5955" y="8780"/>
                  </a:lnTo>
                  <a:lnTo>
                    <a:pt x="5968" y="8858"/>
                  </a:lnTo>
                  <a:lnTo>
                    <a:pt x="5984" y="8935"/>
                  </a:lnTo>
                  <a:lnTo>
                    <a:pt x="6000" y="9012"/>
                  </a:lnTo>
                  <a:lnTo>
                    <a:pt x="6018" y="9087"/>
                  </a:lnTo>
                  <a:lnTo>
                    <a:pt x="6038" y="9162"/>
                  </a:lnTo>
                  <a:lnTo>
                    <a:pt x="6060" y="9236"/>
                  </a:lnTo>
                  <a:lnTo>
                    <a:pt x="6084" y="9310"/>
                  </a:lnTo>
                  <a:lnTo>
                    <a:pt x="6109" y="9382"/>
                  </a:lnTo>
                  <a:lnTo>
                    <a:pt x="6136" y="9453"/>
                  </a:lnTo>
                  <a:lnTo>
                    <a:pt x="6165" y="9524"/>
                  </a:lnTo>
                  <a:lnTo>
                    <a:pt x="6196" y="9594"/>
                  </a:lnTo>
                  <a:lnTo>
                    <a:pt x="6228" y="9662"/>
                  </a:lnTo>
                  <a:lnTo>
                    <a:pt x="6262" y="9730"/>
                  </a:lnTo>
                  <a:lnTo>
                    <a:pt x="6299" y="9797"/>
                  </a:lnTo>
                  <a:lnTo>
                    <a:pt x="6337" y="9863"/>
                  </a:lnTo>
                  <a:lnTo>
                    <a:pt x="6377" y="9928"/>
                  </a:lnTo>
                  <a:lnTo>
                    <a:pt x="6418" y="9993"/>
                  </a:lnTo>
                  <a:lnTo>
                    <a:pt x="6463" y="10056"/>
                  </a:lnTo>
                  <a:lnTo>
                    <a:pt x="6509" y="10118"/>
                  </a:lnTo>
                  <a:lnTo>
                    <a:pt x="6556" y="10180"/>
                  </a:lnTo>
                  <a:lnTo>
                    <a:pt x="6606" y="10240"/>
                  </a:lnTo>
                  <a:lnTo>
                    <a:pt x="6659" y="10299"/>
                  </a:lnTo>
                  <a:lnTo>
                    <a:pt x="6713" y="10358"/>
                  </a:lnTo>
                  <a:lnTo>
                    <a:pt x="6769" y="10415"/>
                  </a:lnTo>
                  <a:lnTo>
                    <a:pt x="7512" y="11159"/>
                  </a:lnTo>
                  <a:lnTo>
                    <a:pt x="7976" y="11623"/>
                  </a:lnTo>
                  <a:lnTo>
                    <a:pt x="7976" y="9509"/>
                  </a:lnTo>
                  <a:lnTo>
                    <a:pt x="7975" y="9424"/>
                  </a:lnTo>
                  <a:lnTo>
                    <a:pt x="7973" y="9339"/>
                  </a:lnTo>
                  <a:lnTo>
                    <a:pt x="7968" y="9257"/>
                  </a:lnTo>
                  <a:lnTo>
                    <a:pt x="7963" y="9174"/>
                  </a:lnTo>
                  <a:lnTo>
                    <a:pt x="7956" y="9093"/>
                  </a:lnTo>
                  <a:lnTo>
                    <a:pt x="7948" y="9012"/>
                  </a:lnTo>
                  <a:lnTo>
                    <a:pt x="7938" y="8932"/>
                  </a:lnTo>
                  <a:lnTo>
                    <a:pt x="7926" y="8852"/>
                  </a:lnTo>
                  <a:lnTo>
                    <a:pt x="7913" y="8774"/>
                  </a:lnTo>
                  <a:lnTo>
                    <a:pt x="7898" y="8697"/>
                  </a:lnTo>
                  <a:lnTo>
                    <a:pt x="7881" y="8621"/>
                  </a:lnTo>
                  <a:lnTo>
                    <a:pt x="7863" y="8545"/>
                  </a:lnTo>
                  <a:lnTo>
                    <a:pt x="7843" y="8470"/>
                  </a:lnTo>
                  <a:lnTo>
                    <a:pt x="7822" y="8396"/>
                  </a:lnTo>
                  <a:lnTo>
                    <a:pt x="7798" y="8322"/>
                  </a:lnTo>
                  <a:lnTo>
                    <a:pt x="7773" y="8250"/>
                  </a:lnTo>
                  <a:lnTo>
                    <a:pt x="7745" y="8178"/>
                  </a:lnTo>
                  <a:lnTo>
                    <a:pt x="7716" y="8108"/>
                  </a:lnTo>
                  <a:lnTo>
                    <a:pt x="7686" y="8038"/>
                  </a:lnTo>
                  <a:lnTo>
                    <a:pt x="7653" y="7970"/>
                  </a:lnTo>
                  <a:lnTo>
                    <a:pt x="7618" y="7901"/>
                  </a:lnTo>
                  <a:lnTo>
                    <a:pt x="7582" y="7835"/>
                  </a:lnTo>
                  <a:lnTo>
                    <a:pt x="7544" y="7769"/>
                  </a:lnTo>
                  <a:lnTo>
                    <a:pt x="7504" y="7703"/>
                  </a:lnTo>
                  <a:lnTo>
                    <a:pt x="7462" y="7639"/>
                  </a:lnTo>
                  <a:lnTo>
                    <a:pt x="7417" y="7576"/>
                  </a:lnTo>
                  <a:lnTo>
                    <a:pt x="7372" y="7513"/>
                  </a:lnTo>
                  <a:lnTo>
                    <a:pt x="7324" y="7452"/>
                  </a:lnTo>
                  <a:lnTo>
                    <a:pt x="7274" y="7391"/>
                  </a:lnTo>
                  <a:lnTo>
                    <a:pt x="7222" y="7333"/>
                  </a:lnTo>
                  <a:lnTo>
                    <a:pt x="7167" y="7274"/>
                  </a:lnTo>
                  <a:lnTo>
                    <a:pt x="7112" y="7216"/>
                  </a:lnTo>
                  <a:lnTo>
                    <a:pt x="6369" y="6474"/>
                  </a:lnTo>
                  <a:lnTo>
                    <a:pt x="5905" y="6011"/>
                  </a:lnTo>
                  <a:close/>
                  <a:moveTo>
                    <a:pt x="2114" y="3635"/>
                  </a:moveTo>
                  <a:lnTo>
                    <a:pt x="2114" y="3635"/>
                  </a:lnTo>
                  <a:lnTo>
                    <a:pt x="0" y="3635"/>
                  </a:lnTo>
                  <a:lnTo>
                    <a:pt x="464" y="4098"/>
                  </a:lnTo>
                  <a:lnTo>
                    <a:pt x="1206" y="4841"/>
                  </a:lnTo>
                  <a:lnTo>
                    <a:pt x="1264" y="4898"/>
                  </a:lnTo>
                  <a:lnTo>
                    <a:pt x="1323" y="4951"/>
                  </a:lnTo>
                  <a:lnTo>
                    <a:pt x="1383" y="5003"/>
                  </a:lnTo>
                  <a:lnTo>
                    <a:pt x="1442" y="5053"/>
                  </a:lnTo>
                  <a:lnTo>
                    <a:pt x="1504" y="5101"/>
                  </a:lnTo>
                  <a:lnTo>
                    <a:pt x="1566" y="5147"/>
                  </a:lnTo>
                  <a:lnTo>
                    <a:pt x="1630" y="5191"/>
                  </a:lnTo>
                  <a:lnTo>
                    <a:pt x="1695" y="5233"/>
                  </a:lnTo>
                  <a:lnTo>
                    <a:pt x="1760" y="5273"/>
                  </a:lnTo>
                  <a:lnTo>
                    <a:pt x="1825" y="5311"/>
                  </a:lnTo>
                  <a:lnTo>
                    <a:pt x="1892" y="5348"/>
                  </a:lnTo>
                  <a:lnTo>
                    <a:pt x="1960" y="5382"/>
                  </a:lnTo>
                  <a:lnTo>
                    <a:pt x="2029" y="5414"/>
                  </a:lnTo>
                  <a:lnTo>
                    <a:pt x="2099" y="5445"/>
                  </a:lnTo>
                  <a:lnTo>
                    <a:pt x="2170" y="5474"/>
                  </a:lnTo>
                  <a:lnTo>
                    <a:pt x="2240" y="5501"/>
                  </a:lnTo>
                  <a:lnTo>
                    <a:pt x="2313" y="5526"/>
                  </a:lnTo>
                  <a:lnTo>
                    <a:pt x="2386" y="5550"/>
                  </a:lnTo>
                  <a:lnTo>
                    <a:pt x="2460" y="5572"/>
                  </a:lnTo>
                  <a:lnTo>
                    <a:pt x="2535" y="5591"/>
                  </a:lnTo>
                  <a:lnTo>
                    <a:pt x="2611" y="5610"/>
                  </a:lnTo>
                  <a:lnTo>
                    <a:pt x="2688" y="5626"/>
                  </a:lnTo>
                  <a:lnTo>
                    <a:pt x="2765" y="5641"/>
                  </a:lnTo>
                  <a:lnTo>
                    <a:pt x="2843" y="5655"/>
                  </a:lnTo>
                  <a:lnTo>
                    <a:pt x="2923" y="5666"/>
                  </a:lnTo>
                  <a:lnTo>
                    <a:pt x="3002" y="5676"/>
                  </a:lnTo>
                  <a:lnTo>
                    <a:pt x="3083" y="5685"/>
                  </a:lnTo>
                  <a:lnTo>
                    <a:pt x="3164" y="5691"/>
                  </a:lnTo>
                  <a:lnTo>
                    <a:pt x="3247" y="5697"/>
                  </a:lnTo>
                  <a:lnTo>
                    <a:pt x="3330" y="5701"/>
                  </a:lnTo>
                  <a:lnTo>
                    <a:pt x="3414" y="5703"/>
                  </a:lnTo>
                  <a:lnTo>
                    <a:pt x="3499" y="5703"/>
                  </a:lnTo>
                  <a:lnTo>
                    <a:pt x="5612" y="5703"/>
                  </a:lnTo>
                  <a:lnTo>
                    <a:pt x="4406" y="4499"/>
                  </a:lnTo>
                  <a:lnTo>
                    <a:pt x="4349" y="4443"/>
                  </a:lnTo>
                  <a:lnTo>
                    <a:pt x="4290" y="4388"/>
                  </a:lnTo>
                  <a:lnTo>
                    <a:pt x="4230" y="4336"/>
                  </a:lnTo>
                  <a:lnTo>
                    <a:pt x="4171" y="4286"/>
                  </a:lnTo>
                  <a:lnTo>
                    <a:pt x="4109" y="4238"/>
                  </a:lnTo>
                  <a:lnTo>
                    <a:pt x="4047" y="4191"/>
                  </a:lnTo>
                  <a:lnTo>
                    <a:pt x="3983" y="4148"/>
                  </a:lnTo>
                  <a:lnTo>
                    <a:pt x="3918" y="4106"/>
                  </a:lnTo>
                  <a:lnTo>
                    <a:pt x="3853" y="4065"/>
                  </a:lnTo>
                  <a:lnTo>
                    <a:pt x="3787" y="4027"/>
                  </a:lnTo>
                  <a:lnTo>
                    <a:pt x="3721" y="3991"/>
                  </a:lnTo>
                  <a:lnTo>
                    <a:pt x="3652" y="3957"/>
                  </a:lnTo>
                  <a:lnTo>
                    <a:pt x="3584" y="3924"/>
                  </a:lnTo>
                  <a:lnTo>
                    <a:pt x="3514" y="3894"/>
                  </a:lnTo>
                  <a:lnTo>
                    <a:pt x="3443" y="3864"/>
                  </a:lnTo>
                  <a:lnTo>
                    <a:pt x="3372" y="3837"/>
                  </a:lnTo>
                  <a:lnTo>
                    <a:pt x="3300" y="3812"/>
                  </a:lnTo>
                  <a:lnTo>
                    <a:pt x="3226" y="3789"/>
                  </a:lnTo>
                  <a:lnTo>
                    <a:pt x="3152" y="3768"/>
                  </a:lnTo>
                  <a:lnTo>
                    <a:pt x="3077" y="3747"/>
                  </a:lnTo>
                  <a:lnTo>
                    <a:pt x="3002" y="3728"/>
                  </a:lnTo>
                  <a:lnTo>
                    <a:pt x="2925" y="3712"/>
                  </a:lnTo>
                  <a:lnTo>
                    <a:pt x="2848" y="3697"/>
                  </a:lnTo>
                  <a:lnTo>
                    <a:pt x="2770" y="3684"/>
                  </a:lnTo>
                  <a:lnTo>
                    <a:pt x="2690" y="3672"/>
                  </a:lnTo>
                  <a:lnTo>
                    <a:pt x="2611" y="3662"/>
                  </a:lnTo>
                  <a:lnTo>
                    <a:pt x="2529" y="3655"/>
                  </a:lnTo>
                  <a:lnTo>
                    <a:pt x="2448" y="3647"/>
                  </a:lnTo>
                  <a:lnTo>
                    <a:pt x="2365" y="3641"/>
                  </a:lnTo>
                  <a:lnTo>
                    <a:pt x="2283" y="3638"/>
                  </a:lnTo>
                  <a:lnTo>
                    <a:pt x="2199" y="3636"/>
                  </a:lnTo>
                  <a:lnTo>
                    <a:pt x="2114" y="3635"/>
                  </a:lnTo>
                  <a:close/>
                  <a:moveTo>
                    <a:pt x="0" y="7943"/>
                  </a:moveTo>
                  <a:lnTo>
                    <a:pt x="0" y="7943"/>
                  </a:lnTo>
                  <a:lnTo>
                    <a:pt x="2114" y="7943"/>
                  </a:lnTo>
                  <a:lnTo>
                    <a:pt x="2199" y="7941"/>
                  </a:lnTo>
                  <a:lnTo>
                    <a:pt x="2283" y="7939"/>
                  </a:lnTo>
                  <a:lnTo>
                    <a:pt x="2365" y="7936"/>
                  </a:lnTo>
                  <a:lnTo>
                    <a:pt x="2448" y="7931"/>
                  </a:lnTo>
                  <a:lnTo>
                    <a:pt x="2529" y="7924"/>
                  </a:lnTo>
                  <a:lnTo>
                    <a:pt x="2611" y="7915"/>
                  </a:lnTo>
                  <a:lnTo>
                    <a:pt x="2690" y="7906"/>
                  </a:lnTo>
                  <a:lnTo>
                    <a:pt x="2770" y="7894"/>
                  </a:lnTo>
                  <a:lnTo>
                    <a:pt x="2848" y="7880"/>
                  </a:lnTo>
                  <a:lnTo>
                    <a:pt x="2925" y="7865"/>
                  </a:lnTo>
                  <a:lnTo>
                    <a:pt x="3002" y="7848"/>
                  </a:lnTo>
                  <a:lnTo>
                    <a:pt x="3077" y="7830"/>
                  </a:lnTo>
                  <a:lnTo>
                    <a:pt x="3152" y="7810"/>
                  </a:lnTo>
                  <a:lnTo>
                    <a:pt x="3226" y="7788"/>
                  </a:lnTo>
                  <a:lnTo>
                    <a:pt x="3300" y="7764"/>
                  </a:lnTo>
                  <a:lnTo>
                    <a:pt x="3372" y="7739"/>
                  </a:lnTo>
                  <a:lnTo>
                    <a:pt x="3443" y="7712"/>
                  </a:lnTo>
                  <a:lnTo>
                    <a:pt x="3514" y="7683"/>
                  </a:lnTo>
                  <a:lnTo>
                    <a:pt x="3584" y="7652"/>
                  </a:lnTo>
                  <a:lnTo>
                    <a:pt x="3652" y="7620"/>
                  </a:lnTo>
                  <a:lnTo>
                    <a:pt x="3721" y="7585"/>
                  </a:lnTo>
                  <a:lnTo>
                    <a:pt x="3787" y="7549"/>
                  </a:lnTo>
                  <a:lnTo>
                    <a:pt x="3853" y="7511"/>
                  </a:lnTo>
                  <a:lnTo>
                    <a:pt x="3918" y="7471"/>
                  </a:lnTo>
                  <a:lnTo>
                    <a:pt x="3983" y="7428"/>
                  </a:lnTo>
                  <a:lnTo>
                    <a:pt x="4046" y="7385"/>
                  </a:lnTo>
                  <a:lnTo>
                    <a:pt x="4109" y="7338"/>
                  </a:lnTo>
                  <a:lnTo>
                    <a:pt x="4169" y="7290"/>
                  </a:lnTo>
                  <a:lnTo>
                    <a:pt x="4230" y="7240"/>
                  </a:lnTo>
                  <a:lnTo>
                    <a:pt x="4290" y="7188"/>
                  </a:lnTo>
                  <a:lnTo>
                    <a:pt x="4349" y="7134"/>
                  </a:lnTo>
                  <a:lnTo>
                    <a:pt x="4406" y="7078"/>
                  </a:lnTo>
                  <a:lnTo>
                    <a:pt x="5149" y="6336"/>
                  </a:lnTo>
                  <a:lnTo>
                    <a:pt x="5612" y="5872"/>
                  </a:lnTo>
                  <a:lnTo>
                    <a:pt x="3499" y="5872"/>
                  </a:lnTo>
                  <a:lnTo>
                    <a:pt x="3414" y="5873"/>
                  </a:lnTo>
                  <a:lnTo>
                    <a:pt x="3330" y="5875"/>
                  </a:lnTo>
                  <a:lnTo>
                    <a:pt x="3247" y="5878"/>
                  </a:lnTo>
                  <a:lnTo>
                    <a:pt x="3164" y="5884"/>
                  </a:lnTo>
                  <a:lnTo>
                    <a:pt x="3083" y="5891"/>
                  </a:lnTo>
                  <a:lnTo>
                    <a:pt x="3002" y="5899"/>
                  </a:lnTo>
                  <a:lnTo>
                    <a:pt x="2923" y="5910"/>
                  </a:lnTo>
                  <a:lnTo>
                    <a:pt x="2843" y="5921"/>
                  </a:lnTo>
                  <a:lnTo>
                    <a:pt x="2765" y="5935"/>
                  </a:lnTo>
                  <a:lnTo>
                    <a:pt x="2687" y="5949"/>
                  </a:lnTo>
                  <a:lnTo>
                    <a:pt x="2611" y="5966"/>
                  </a:lnTo>
                  <a:lnTo>
                    <a:pt x="2535" y="5984"/>
                  </a:lnTo>
                  <a:lnTo>
                    <a:pt x="2460" y="6005"/>
                  </a:lnTo>
                  <a:lnTo>
                    <a:pt x="2386" y="6026"/>
                  </a:lnTo>
                  <a:lnTo>
                    <a:pt x="2313" y="6049"/>
                  </a:lnTo>
                  <a:lnTo>
                    <a:pt x="2240" y="6075"/>
                  </a:lnTo>
                  <a:lnTo>
                    <a:pt x="2170" y="6102"/>
                  </a:lnTo>
                  <a:lnTo>
                    <a:pt x="2099" y="6131"/>
                  </a:lnTo>
                  <a:lnTo>
                    <a:pt x="2029" y="6161"/>
                  </a:lnTo>
                  <a:lnTo>
                    <a:pt x="1960" y="6194"/>
                  </a:lnTo>
                  <a:lnTo>
                    <a:pt x="1892" y="6228"/>
                  </a:lnTo>
                  <a:lnTo>
                    <a:pt x="1825" y="6265"/>
                  </a:lnTo>
                  <a:lnTo>
                    <a:pt x="1759" y="6303"/>
                  </a:lnTo>
                  <a:lnTo>
                    <a:pt x="1693" y="6344"/>
                  </a:lnTo>
                  <a:lnTo>
                    <a:pt x="1629" y="6385"/>
                  </a:lnTo>
                  <a:lnTo>
                    <a:pt x="1566" y="6430"/>
                  </a:lnTo>
                  <a:lnTo>
                    <a:pt x="1503" y="6475"/>
                  </a:lnTo>
                  <a:lnTo>
                    <a:pt x="1442" y="6524"/>
                  </a:lnTo>
                  <a:lnTo>
                    <a:pt x="1381" y="6574"/>
                  </a:lnTo>
                  <a:lnTo>
                    <a:pt x="1322" y="6626"/>
                  </a:lnTo>
                  <a:lnTo>
                    <a:pt x="1263" y="6680"/>
                  </a:lnTo>
                  <a:lnTo>
                    <a:pt x="1205" y="6736"/>
                  </a:lnTo>
                  <a:lnTo>
                    <a:pt x="463" y="7480"/>
                  </a:lnTo>
                  <a:lnTo>
                    <a:pt x="0" y="7943"/>
                  </a:lnTo>
                  <a:close/>
                  <a:moveTo>
                    <a:pt x="9577" y="7943"/>
                  </a:moveTo>
                  <a:lnTo>
                    <a:pt x="9577" y="7943"/>
                  </a:lnTo>
                  <a:lnTo>
                    <a:pt x="11691" y="7943"/>
                  </a:lnTo>
                  <a:lnTo>
                    <a:pt x="10485" y="6736"/>
                  </a:lnTo>
                  <a:lnTo>
                    <a:pt x="10427" y="6681"/>
                  </a:lnTo>
                  <a:lnTo>
                    <a:pt x="10368" y="6626"/>
                  </a:lnTo>
                  <a:lnTo>
                    <a:pt x="10308" y="6574"/>
                  </a:lnTo>
                  <a:lnTo>
                    <a:pt x="10249" y="6524"/>
                  </a:lnTo>
                  <a:lnTo>
                    <a:pt x="10187" y="6476"/>
                  </a:lnTo>
                  <a:lnTo>
                    <a:pt x="10125" y="6430"/>
                  </a:lnTo>
                  <a:lnTo>
                    <a:pt x="10061" y="6386"/>
                  </a:lnTo>
                  <a:lnTo>
                    <a:pt x="9997" y="6344"/>
                  </a:lnTo>
                  <a:lnTo>
                    <a:pt x="9931" y="6303"/>
                  </a:lnTo>
                  <a:lnTo>
                    <a:pt x="9865" y="6265"/>
                  </a:lnTo>
                  <a:lnTo>
                    <a:pt x="9799" y="6230"/>
                  </a:lnTo>
                  <a:lnTo>
                    <a:pt x="9730" y="6195"/>
                  </a:lnTo>
                  <a:lnTo>
                    <a:pt x="9662" y="6162"/>
                  </a:lnTo>
                  <a:lnTo>
                    <a:pt x="9592" y="6132"/>
                  </a:lnTo>
                  <a:lnTo>
                    <a:pt x="9522" y="6102"/>
                  </a:lnTo>
                  <a:lnTo>
                    <a:pt x="9450" y="6075"/>
                  </a:lnTo>
                  <a:lnTo>
                    <a:pt x="9378" y="6050"/>
                  </a:lnTo>
                  <a:lnTo>
                    <a:pt x="9304" y="6026"/>
                  </a:lnTo>
                  <a:lnTo>
                    <a:pt x="9230" y="6005"/>
                  </a:lnTo>
                  <a:lnTo>
                    <a:pt x="9155" y="5985"/>
                  </a:lnTo>
                  <a:lnTo>
                    <a:pt x="9080" y="5966"/>
                  </a:lnTo>
                  <a:lnTo>
                    <a:pt x="9003" y="5950"/>
                  </a:lnTo>
                  <a:lnTo>
                    <a:pt x="8926" y="5935"/>
                  </a:lnTo>
                  <a:lnTo>
                    <a:pt x="8848" y="5921"/>
                  </a:lnTo>
                  <a:lnTo>
                    <a:pt x="8768" y="5910"/>
                  </a:lnTo>
                  <a:lnTo>
                    <a:pt x="8689" y="5899"/>
                  </a:lnTo>
                  <a:lnTo>
                    <a:pt x="8609" y="5891"/>
                  </a:lnTo>
                  <a:lnTo>
                    <a:pt x="8527" y="5884"/>
                  </a:lnTo>
                  <a:lnTo>
                    <a:pt x="8444" y="5878"/>
                  </a:lnTo>
                  <a:lnTo>
                    <a:pt x="8361" y="5875"/>
                  </a:lnTo>
                  <a:lnTo>
                    <a:pt x="8277" y="5873"/>
                  </a:lnTo>
                  <a:lnTo>
                    <a:pt x="8192" y="5872"/>
                  </a:lnTo>
                  <a:lnTo>
                    <a:pt x="6079" y="5872"/>
                  </a:lnTo>
                  <a:lnTo>
                    <a:pt x="6542" y="6336"/>
                  </a:lnTo>
                  <a:lnTo>
                    <a:pt x="7284" y="7078"/>
                  </a:lnTo>
                  <a:lnTo>
                    <a:pt x="7341" y="7134"/>
                  </a:lnTo>
                  <a:lnTo>
                    <a:pt x="7400" y="7188"/>
                  </a:lnTo>
                  <a:lnTo>
                    <a:pt x="7460" y="7240"/>
                  </a:lnTo>
                  <a:lnTo>
                    <a:pt x="7521" y="7290"/>
                  </a:lnTo>
                  <a:lnTo>
                    <a:pt x="7582" y="7338"/>
                  </a:lnTo>
                  <a:lnTo>
                    <a:pt x="7644" y="7385"/>
                  </a:lnTo>
                  <a:lnTo>
                    <a:pt x="7707" y="7428"/>
                  </a:lnTo>
                  <a:lnTo>
                    <a:pt x="7772" y="7471"/>
                  </a:lnTo>
                  <a:lnTo>
                    <a:pt x="7837" y="7511"/>
                  </a:lnTo>
                  <a:lnTo>
                    <a:pt x="7903" y="7549"/>
                  </a:lnTo>
                  <a:lnTo>
                    <a:pt x="7970" y="7585"/>
                  </a:lnTo>
                  <a:lnTo>
                    <a:pt x="8038" y="7620"/>
                  </a:lnTo>
                  <a:lnTo>
                    <a:pt x="8107" y="7652"/>
                  </a:lnTo>
                  <a:lnTo>
                    <a:pt x="8177" y="7683"/>
                  </a:lnTo>
                  <a:lnTo>
                    <a:pt x="8248" y="7712"/>
                  </a:lnTo>
                  <a:lnTo>
                    <a:pt x="8318" y="7739"/>
                  </a:lnTo>
                  <a:lnTo>
                    <a:pt x="8391" y="7764"/>
                  </a:lnTo>
                  <a:lnTo>
                    <a:pt x="8464" y="7788"/>
                  </a:lnTo>
                  <a:lnTo>
                    <a:pt x="8538" y="7810"/>
                  </a:lnTo>
                  <a:lnTo>
                    <a:pt x="8613" y="7830"/>
                  </a:lnTo>
                  <a:lnTo>
                    <a:pt x="8689" y="7848"/>
                  </a:lnTo>
                  <a:lnTo>
                    <a:pt x="8766" y="7865"/>
                  </a:lnTo>
                  <a:lnTo>
                    <a:pt x="8843" y="7880"/>
                  </a:lnTo>
                  <a:lnTo>
                    <a:pt x="8922" y="7894"/>
                  </a:lnTo>
                  <a:lnTo>
                    <a:pt x="9001" y="7906"/>
                  </a:lnTo>
                  <a:lnTo>
                    <a:pt x="9080" y="7915"/>
                  </a:lnTo>
                  <a:lnTo>
                    <a:pt x="9161" y="7924"/>
                  </a:lnTo>
                  <a:lnTo>
                    <a:pt x="9242" y="7931"/>
                  </a:lnTo>
                  <a:lnTo>
                    <a:pt x="9325" y="7936"/>
                  </a:lnTo>
                  <a:lnTo>
                    <a:pt x="9409" y="7939"/>
                  </a:lnTo>
                  <a:lnTo>
                    <a:pt x="9492" y="7941"/>
                  </a:lnTo>
                  <a:lnTo>
                    <a:pt x="9577" y="7943"/>
                  </a:lnTo>
                  <a:close/>
                  <a:moveTo>
                    <a:pt x="6079" y="5703"/>
                  </a:moveTo>
                  <a:lnTo>
                    <a:pt x="6079" y="5703"/>
                  </a:lnTo>
                  <a:lnTo>
                    <a:pt x="8192" y="5703"/>
                  </a:lnTo>
                  <a:lnTo>
                    <a:pt x="8277" y="5703"/>
                  </a:lnTo>
                  <a:lnTo>
                    <a:pt x="8361" y="5701"/>
                  </a:lnTo>
                  <a:lnTo>
                    <a:pt x="8444" y="5697"/>
                  </a:lnTo>
                  <a:lnTo>
                    <a:pt x="8527" y="5691"/>
                  </a:lnTo>
                  <a:lnTo>
                    <a:pt x="8609" y="5685"/>
                  </a:lnTo>
                  <a:lnTo>
                    <a:pt x="8689" y="5676"/>
                  </a:lnTo>
                  <a:lnTo>
                    <a:pt x="8768" y="5666"/>
                  </a:lnTo>
                  <a:lnTo>
                    <a:pt x="8848" y="5655"/>
                  </a:lnTo>
                  <a:lnTo>
                    <a:pt x="8926" y="5641"/>
                  </a:lnTo>
                  <a:lnTo>
                    <a:pt x="9003" y="5626"/>
                  </a:lnTo>
                  <a:lnTo>
                    <a:pt x="9080" y="5610"/>
                  </a:lnTo>
                  <a:lnTo>
                    <a:pt x="9155" y="5591"/>
                  </a:lnTo>
                  <a:lnTo>
                    <a:pt x="9230" y="5572"/>
                  </a:lnTo>
                  <a:lnTo>
                    <a:pt x="9304" y="5550"/>
                  </a:lnTo>
                  <a:lnTo>
                    <a:pt x="9378" y="5526"/>
                  </a:lnTo>
                  <a:lnTo>
                    <a:pt x="9450" y="5501"/>
                  </a:lnTo>
                  <a:lnTo>
                    <a:pt x="9522" y="5474"/>
                  </a:lnTo>
                  <a:lnTo>
                    <a:pt x="9592" y="5445"/>
                  </a:lnTo>
                  <a:lnTo>
                    <a:pt x="9662" y="5414"/>
                  </a:lnTo>
                  <a:lnTo>
                    <a:pt x="9730" y="5382"/>
                  </a:lnTo>
                  <a:lnTo>
                    <a:pt x="9799" y="5348"/>
                  </a:lnTo>
                  <a:lnTo>
                    <a:pt x="9865" y="5311"/>
                  </a:lnTo>
                  <a:lnTo>
                    <a:pt x="9931" y="5273"/>
                  </a:lnTo>
                  <a:lnTo>
                    <a:pt x="9997" y="5233"/>
                  </a:lnTo>
                  <a:lnTo>
                    <a:pt x="10061" y="5191"/>
                  </a:lnTo>
                  <a:lnTo>
                    <a:pt x="10125" y="5147"/>
                  </a:lnTo>
                  <a:lnTo>
                    <a:pt x="10187" y="5101"/>
                  </a:lnTo>
                  <a:lnTo>
                    <a:pt x="10249" y="5053"/>
                  </a:lnTo>
                  <a:lnTo>
                    <a:pt x="10308" y="5003"/>
                  </a:lnTo>
                  <a:lnTo>
                    <a:pt x="10368" y="4951"/>
                  </a:lnTo>
                  <a:lnTo>
                    <a:pt x="10427" y="4898"/>
                  </a:lnTo>
                  <a:lnTo>
                    <a:pt x="10485" y="4841"/>
                  </a:lnTo>
                  <a:lnTo>
                    <a:pt x="11228" y="4098"/>
                  </a:lnTo>
                  <a:lnTo>
                    <a:pt x="11691" y="3635"/>
                  </a:lnTo>
                  <a:lnTo>
                    <a:pt x="9577" y="3635"/>
                  </a:lnTo>
                  <a:lnTo>
                    <a:pt x="9492" y="3636"/>
                  </a:lnTo>
                  <a:lnTo>
                    <a:pt x="9409" y="3638"/>
                  </a:lnTo>
                  <a:lnTo>
                    <a:pt x="9325" y="3641"/>
                  </a:lnTo>
                  <a:lnTo>
                    <a:pt x="9242" y="3647"/>
                  </a:lnTo>
                  <a:lnTo>
                    <a:pt x="9161" y="3655"/>
                  </a:lnTo>
                  <a:lnTo>
                    <a:pt x="9080" y="3662"/>
                  </a:lnTo>
                  <a:lnTo>
                    <a:pt x="9001" y="3672"/>
                  </a:lnTo>
                  <a:lnTo>
                    <a:pt x="8922" y="3684"/>
                  </a:lnTo>
                  <a:lnTo>
                    <a:pt x="8843" y="3697"/>
                  </a:lnTo>
                  <a:lnTo>
                    <a:pt x="8766" y="3712"/>
                  </a:lnTo>
                  <a:lnTo>
                    <a:pt x="8689" y="3728"/>
                  </a:lnTo>
                  <a:lnTo>
                    <a:pt x="8613" y="3747"/>
                  </a:lnTo>
                  <a:lnTo>
                    <a:pt x="8538" y="3768"/>
                  </a:lnTo>
                  <a:lnTo>
                    <a:pt x="8464" y="3789"/>
                  </a:lnTo>
                  <a:lnTo>
                    <a:pt x="8391" y="3812"/>
                  </a:lnTo>
                  <a:lnTo>
                    <a:pt x="8318" y="3837"/>
                  </a:lnTo>
                  <a:lnTo>
                    <a:pt x="8248" y="3864"/>
                  </a:lnTo>
                  <a:lnTo>
                    <a:pt x="8177" y="3894"/>
                  </a:lnTo>
                  <a:lnTo>
                    <a:pt x="8107" y="3924"/>
                  </a:lnTo>
                  <a:lnTo>
                    <a:pt x="8038" y="3957"/>
                  </a:lnTo>
                  <a:lnTo>
                    <a:pt x="7970" y="3991"/>
                  </a:lnTo>
                  <a:lnTo>
                    <a:pt x="7903" y="4027"/>
                  </a:lnTo>
                  <a:lnTo>
                    <a:pt x="7837" y="4065"/>
                  </a:lnTo>
                  <a:lnTo>
                    <a:pt x="7772" y="4106"/>
                  </a:lnTo>
                  <a:lnTo>
                    <a:pt x="7707" y="4148"/>
                  </a:lnTo>
                  <a:lnTo>
                    <a:pt x="7644" y="4191"/>
                  </a:lnTo>
                  <a:lnTo>
                    <a:pt x="7582" y="4238"/>
                  </a:lnTo>
                  <a:lnTo>
                    <a:pt x="7521" y="4286"/>
                  </a:lnTo>
                  <a:lnTo>
                    <a:pt x="7460" y="4336"/>
                  </a:lnTo>
                  <a:lnTo>
                    <a:pt x="7400" y="4388"/>
                  </a:lnTo>
                  <a:lnTo>
                    <a:pt x="7341" y="4443"/>
                  </a:lnTo>
                  <a:lnTo>
                    <a:pt x="7284" y="4499"/>
                  </a:lnTo>
                  <a:lnTo>
                    <a:pt x="6079" y="5703"/>
                  </a:lnTo>
                  <a:close/>
                  <a:moveTo>
                    <a:pt x="6769" y="1206"/>
                  </a:moveTo>
                  <a:lnTo>
                    <a:pt x="6769" y="1206"/>
                  </a:lnTo>
                  <a:lnTo>
                    <a:pt x="6713" y="1263"/>
                  </a:lnTo>
                  <a:lnTo>
                    <a:pt x="6659" y="1322"/>
                  </a:lnTo>
                  <a:lnTo>
                    <a:pt x="6606" y="1382"/>
                  </a:lnTo>
                  <a:lnTo>
                    <a:pt x="6556" y="1443"/>
                  </a:lnTo>
                  <a:lnTo>
                    <a:pt x="6509" y="1505"/>
                  </a:lnTo>
                  <a:lnTo>
                    <a:pt x="6463" y="1566"/>
                  </a:lnTo>
                  <a:lnTo>
                    <a:pt x="6418" y="1631"/>
                  </a:lnTo>
                  <a:lnTo>
                    <a:pt x="6377" y="1695"/>
                  </a:lnTo>
                  <a:lnTo>
                    <a:pt x="6337" y="1760"/>
                  </a:lnTo>
                  <a:lnTo>
                    <a:pt x="6299" y="1826"/>
                  </a:lnTo>
                  <a:lnTo>
                    <a:pt x="6262" y="1893"/>
                  </a:lnTo>
                  <a:lnTo>
                    <a:pt x="6228" y="1961"/>
                  </a:lnTo>
                  <a:lnTo>
                    <a:pt x="6196" y="2030"/>
                  </a:lnTo>
                  <a:lnTo>
                    <a:pt x="6165" y="2099"/>
                  </a:lnTo>
                  <a:lnTo>
                    <a:pt x="6136" y="2170"/>
                  </a:lnTo>
                  <a:lnTo>
                    <a:pt x="6109" y="2241"/>
                  </a:lnTo>
                  <a:lnTo>
                    <a:pt x="6084" y="2313"/>
                  </a:lnTo>
                  <a:lnTo>
                    <a:pt x="6060" y="2387"/>
                  </a:lnTo>
                  <a:lnTo>
                    <a:pt x="6038" y="2461"/>
                  </a:lnTo>
                  <a:lnTo>
                    <a:pt x="6018" y="2536"/>
                  </a:lnTo>
                  <a:lnTo>
                    <a:pt x="6000" y="2611"/>
                  </a:lnTo>
                  <a:lnTo>
                    <a:pt x="5984" y="2688"/>
                  </a:lnTo>
                  <a:lnTo>
                    <a:pt x="5968" y="2765"/>
                  </a:lnTo>
                  <a:lnTo>
                    <a:pt x="5955" y="2844"/>
                  </a:lnTo>
                  <a:lnTo>
                    <a:pt x="5943" y="2923"/>
                  </a:lnTo>
                  <a:lnTo>
                    <a:pt x="5934" y="3002"/>
                  </a:lnTo>
                  <a:lnTo>
                    <a:pt x="5925" y="3084"/>
                  </a:lnTo>
                  <a:lnTo>
                    <a:pt x="5918" y="3165"/>
                  </a:lnTo>
                  <a:lnTo>
                    <a:pt x="5913" y="3247"/>
                  </a:lnTo>
                  <a:lnTo>
                    <a:pt x="5909" y="3331"/>
                  </a:lnTo>
                  <a:lnTo>
                    <a:pt x="5906" y="3414"/>
                  </a:lnTo>
                  <a:lnTo>
                    <a:pt x="5905" y="3499"/>
                  </a:lnTo>
                  <a:lnTo>
                    <a:pt x="5905" y="5613"/>
                  </a:lnTo>
                  <a:lnTo>
                    <a:pt x="7112" y="4407"/>
                  </a:lnTo>
                  <a:lnTo>
                    <a:pt x="7167" y="4349"/>
                  </a:lnTo>
                  <a:lnTo>
                    <a:pt x="7222" y="4290"/>
                  </a:lnTo>
                  <a:lnTo>
                    <a:pt x="7274" y="4232"/>
                  </a:lnTo>
                  <a:lnTo>
                    <a:pt x="7324" y="4171"/>
                  </a:lnTo>
                  <a:lnTo>
                    <a:pt x="7372" y="4109"/>
                  </a:lnTo>
                  <a:lnTo>
                    <a:pt x="7417" y="4047"/>
                  </a:lnTo>
                  <a:lnTo>
                    <a:pt x="7462" y="3984"/>
                  </a:lnTo>
                  <a:lnTo>
                    <a:pt x="7504" y="3919"/>
                  </a:lnTo>
                  <a:lnTo>
                    <a:pt x="7544" y="3853"/>
                  </a:lnTo>
                  <a:lnTo>
                    <a:pt x="7582" y="3788"/>
                  </a:lnTo>
                  <a:lnTo>
                    <a:pt x="7618" y="3721"/>
                  </a:lnTo>
                  <a:lnTo>
                    <a:pt x="7653" y="3653"/>
                  </a:lnTo>
                  <a:lnTo>
                    <a:pt x="7686" y="3584"/>
                  </a:lnTo>
                  <a:lnTo>
                    <a:pt x="7716" y="3514"/>
                  </a:lnTo>
                  <a:lnTo>
                    <a:pt x="7745" y="3444"/>
                  </a:lnTo>
                  <a:lnTo>
                    <a:pt x="7773" y="3373"/>
                  </a:lnTo>
                  <a:lnTo>
                    <a:pt x="7798" y="3300"/>
                  </a:lnTo>
                  <a:lnTo>
                    <a:pt x="7822" y="3227"/>
                  </a:lnTo>
                  <a:lnTo>
                    <a:pt x="7843" y="3153"/>
                  </a:lnTo>
                  <a:lnTo>
                    <a:pt x="7863" y="3078"/>
                  </a:lnTo>
                  <a:lnTo>
                    <a:pt x="7881" y="3002"/>
                  </a:lnTo>
                  <a:lnTo>
                    <a:pt x="7898" y="2926"/>
                  </a:lnTo>
                  <a:lnTo>
                    <a:pt x="7913" y="2848"/>
                  </a:lnTo>
                  <a:lnTo>
                    <a:pt x="7926" y="2770"/>
                  </a:lnTo>
                  <a:lnTo>
                    <a:pt x="7938" y="2690"/>
                  </a:lnTo>
                  <a:lnTo>
                    <a:pt x="7948" y="2611"/>
                  </a:lnTo>
                  <a:lnTo>
                    <a:pt x="7956" y="2531"/>
                  </a:lnTo>
                  <a:lnTo>
                    <a:pt x="7963" y="2449"/>
                  </a:lnTo>
                  <a:lnTo>
                    <a:pt x="7968" y="2366"/>
                  </a:lnTo>
                  <a:lnTo>
                    <a:pt x="7973" y="2283"/>
                  </a:lnTo>
                  <a:lnTo>
                    <a:pt x="7975" y="2199"/>
                  </a:lnTo>
                  <a:lnTo>
                    <a:pt x="7976" y="2114"/>
                  </a:lnTo>
                  <a:lnTo>
                    <a:pt x="7976" y="0"/>
                  </a:lnTo>
                  <a:lnTo>
                    <a:pt x="7512" y="464"/>
                  </a:lnTo>
                  <a:lnTo>
                    <a:pt x="6769" y="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497320" y="3419696"/>
              <a:ext cx="2103120" cy="63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2198665" y="3980401"/>
              <a:ext cx="7794670" cy="615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20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2021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年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月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日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3766820" y="3399155"/>
            <a:ext cx="2062480" cy="2062480"/>
          </a:xfrm>
          <a:prstGeom prst="diamond">
            <a:avLst/>
          </a:prstGeom>
          <a:noFill/>
          <a:ln w="25400">
            <a:solidFill>
              <a:srgbClr val="86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-971550" y="1292225"/>
            <a:ext cx="5547995" cy="5547995"/>
          </a:xfrm>
          <a:prstGeom prst="diamond">
            <a:avLst/>
          </a:prstGeom>
          <a:noFill/>
          <a:ln w="34925">
            <a:solidFill>
              <a:srgbClr val="86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-680720" y="1583055"/>
            <a:ext cx="4966335" cy="4966335"/>
          </a:xfrm>
          <a:prstGeom prst="diamond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菱形 4"/>
          <p:cNvSpPr/>
          <p:nvPr/>
        </p:nvSpPr>
        <p:spPr>
          <a:xfrm>
            <a:off x="2930525" y="278765"/>
            <a:ext cx="2898775" cy="2898775"/>
          </a:xfrm>
          <a:prstGeom prst="diamond">
            <a:avLst/>
          </a:prstGeom>
          <a:noFill/>
          <a:ln w="38100">
            <a:solidFill>
              <a:srgbClr val="86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29915" y="1421765"/>
            <a:ext cx="249936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86AB47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7022465" y="-15240"/>
            <a:ext cx="0" cy="5608320"/>
          </a:xfrm>
          <a:prstGeom prst="line">
            <a:avLst/>
          </a:prstGeom>
          <a:ln w="381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6562725" y="607060"/>
            <a:ext cx="920115" cy="920115"/>
          </a:xfrm>
          <a:prstGeom prst="diamond">
            <a:avLst/>
          </a:prstGeom>
          <a:solidFill>
            <a:srgbClr val="86AB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29" name="菱形 28"/>
          <p:cNvSpPr/>
          <p:nvPr/>
        </p:nvSpPr>
        <p:spPr>
          <a:xfrm>
            <a:off x="6562090" y="2051050"/>
            <a:ext cx="920115" cy="920115"/>
          </a:xfrm>
          <a:prstGeom prst="diamond">
            <a:avLst/>
          </a:prstGeom>
          <a:solidFill>
            <a:srgbClr val="86AB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34" name="菱形 33"/>
          <p:cNvSpPr/>
          <p:nvPr/>
        </p:nvSpPr>
        <p:spPr>
          <a:xfrm>
            <a:off x="6562090" y="3491865"/>
            <a:ext cx="920115" cy="920115"/>
          </a:xfrm>
          <a:prstGeom prst="diamond">
            <a:avLst/>
          </a:prstGeom>
          <a:solidFill>
            <a:srgbClr val="86AB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6562725" y="4934585"/>
            <a:ext cx="920115" cy="920115"/>
          </a:xfrm>
          <a:prstGeom prst="diamond">
            <a:avLst/>
          </a:prstGeom>
          <a:solidFill>
            <a:srgbClr val="86AB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536179" y="849273"/>
            <a:ext cx="341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成员介绍及分工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36178" y="2291993"/>
            <a:ext cx="341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项目完成功能及特色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36178" y="3736478"/>
            <a:ext cx="416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关键技术及系统开发经验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36178" y="5179198"/>
            <a:ext cx="341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功能演示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78389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5" grpId="0" bldLvl="0" animBg="1"/>
      <p:bldP spid="8" grpId="0"/>
      <p:bldP spid="26" grpId="0" bldLvl="0" animBg="1"/>
      <p:bldP spid="29" grpId="0" bldLvl="0" animBg="1"/>
      <p:bldP spid="34" grpId="0" bldLvl="0" animBg="1"/>
      <p:bldP spid="4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剪去对角的矩形 10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>
              <a:gd name="adj1" fmla="val 0"/>
              <a:gd name="adj2" fmla="val 15889"/>
            </a:avLst>
          </a:prstGeom>
          <a:solidFill>
            <a:srgbClr val="86AB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菱形 8"/>
          <p:cNvSpPr/>
          <p:nvPr/>
        </p:nvSpPr>
        <p:spPr>
          <a:xfrm>
            <a:off x="4957445" y="1183005"/>
            <a:ext cx="2277745" cy="2277745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8110" y="211455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219055" y="4969510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121275" y="1346200"/>
            <a:ext cx="1950720" cy="1950720"/>
            <a:chOff x="8065" y="2120"/>
            <a:chExt cx="3072" cy="3072"/>
          </a:xfrm>
        </p:grpSpPr>
        <p:sp>
          <p:nvSpPr>
            <p:cNvPr id="10" name="菱形 9"/>
            <p:cNvSpPr/>
            <p:nvPr/>
          </p:nvSpPr>
          <p:spPr>
            <a:xfrm>
              <a:off x="8065" y="2120"/>
              <a:ext cx="3072" cy="3072"/>
            </a:xfrm>
            <a:prstGeom prst="diamond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6AB47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47" y="3123"/>
              <a:ext cx="25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86AB47"/>
                  </a:solidFill>
                </a:rPr>
                <a:t>Part.01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469005" y="3800475"/>
            <a:ext cx="525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成员介绍及分工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14584" y="633952"/>
            <a:ext cx="10762831" cy="55900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17471" y="2305109"/>
            <a:ext cx="3253267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曹邹颖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组长）</a:t>
            </a:r>
            <a:endParaRPr lang="en-US" altLang="zh-CN" sz="22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17471" y="2863029"/>
            <a:ext cx="3471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软件设计说明书的撰写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公共模块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教务管理模块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所有功能模块的整合工作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3326" y="2305109"/>
            <a:ext cx="2767511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程瀚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3326" y="2881777"/>
            <a:ext cx="3566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网络连接模块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学生信息管理模块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1" b="89984" l="9936" r="89984">
                        <a14:foregroundMark x1="22337" y1="14785" x2="36884" y2="7631"/>
                        <a14:backgroundMark x1="68998" y1="77742" x2="53180" y2="88951"/>
                        <a14:backgroundMark x1="83068" y1="78537" x2="66693" y2="83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16" r="54611" b="76338"/>
          <a:stretch/>
        </p:blipFill>
        <p:spPr>
          <a:xfrm>
            <a:off x="10134011" y="341014"/>
            <a:ext cx="1310326" cy="12365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" b="89905" l="9857" r="96661">
                        <a14:foregroundMark x1="46423" y1="6359" x2="65978" y2="5087"/>
                        <a14:foregroundMark x1="65978" y1="4531" x2="65978" y2="3418"/>
                        <a14:foregroundMark x1="60731" y1="11208" x2="76073" y2="8108"/>
                        <a14:foregroundMark x1="73688" y1="16455" x2="84658" y2="17886"/>
                        <a14:foregroundMark x1="91653" y1="32035" x2="91653" y2="32035"/>
                        <a14:foregroundMark x1="96661" y1="46423" x2="96661" y2="46423"/>
                        <a14:backgroundMark x1="65580" y1="75437" x2="65580" y2="75437"/>
                        <a14:backgroundMark x1="71383" y1="76868" x2="71383" y2="76868"/>
                        <a14:backgroundMark x1="80207" y1="84817" x2="80207" y2="84817"/>
                        <a14:backgroundMark x1="71145" y1="77027" x2="77266" y2="85692"/>
                        <a14:backgroundMark x1="67568" y1="75596" x2="59062" y2="84420"/>
                        <a14:backgroundMark x1="74404" y1="73609" x2="78935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3419"/>
          <a:stretch/>
        </p:blipFill>
        <p:spPr>
          <a:xfrm rot="9551336">
            <a:off x="209182" y="3808972"/>
            <a:ext cx="5226050" cy="295696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B8E1709-5839-46DF-9C43-5DC849A47ECA}"/>
              </a:ext>
            </a:extLst>
          </p:cNvPr>
          <p:cNvSpPr txBox="1"/>
          <p:nvPr/>
        </p:nvSpPr>
        <p:spPr>
          <a:xfrm>
            <a:off x="5104558" y="2322432"/>
            <a:ext cx="3253267" cy="54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宗琦薇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372E2A-A886-4E61-86E9-937B17AEB6B7}"/>
              </a:ext>
            </a:extLst>
          </p:cNvPr>
          <p:cNvSpPr txBox="1"/>
          <p:nvPr/>
        </p:nvSpPr>
        <p:spPr>
          <a:xfrm>
            <a:off x="5096994" y="2863029"/>
            <a:ext cx="3471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用户管理模块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98CAE9-AF2F-4D14-B2F6-D4E1116075C4}"/>
              </a:ext>
            </a:extLst>
          </p:cNvPr>
          <p:cNvSpPr txBox="1"/>
          <p:nvPr/>
        </p:nvSpPr>
        <p:spPr>
          <a:xfrm>
            <a:off x="1517471" y="4291695"/>
            <a:ext cx="3253267" cy="54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汪晟宇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D109BF-C910-4B39-805A-998906479DC0}"/>
              </a:ext>
            </a:extLst>
          </p:cNvPr>
          <p:cNvSpPr txBox="1"/>
          <p:nvPr/>
        </p:nvSpPr>
        <p:spPr>
          <a:xfrm>
            <a:off x="1517470" y="4857060"/>
            <a:ext cx="347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虚拟图书馆模块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A23C94-7F29-479B-9EED-ED08CEB87454}"/>
              </a:ext>
            </a:extLst>
          </p:cNvPr>
          <p:cNvSpPr txBox="1"/>
          <p:nvPr/>
        </p:nvSpPr>
        <p:spPr>
          <a:xfrm>
            <a:off x="8652776" y="4320750"/>
            <a:ext cx="2767511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苏哲琪</a:t>
            </a: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A6EF468-E769-4DD9-B780-F5B2BDD48078}"/>
              </a:ext>
            </a:extLst>
          </p:cNvPr>
          <p:cNvSpPr txBox="1"/>
          <p:nvPr/>
        </p:nvSpPr>
        <p:spPr>
          <a:xfrm>
            <a:off x="8650652" y="4878799"/>
            <a:ext cx="3566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虚拟商店模块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C9259A-BB8B-4F1A-ADE2-C6CAE3BE344D}"/>
              </a:ext>
            </a:extLst>
          </p:cNvPr>
          <p:cNvSpPr txBox="1"/>
          <p:nvPr/>
        </p:nvSpPr>
        <p:spPr>
          <a:xfrm>
            <a:off x="5096994" y="4320750"/>
            <a:ext cx="3253267" cy="54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许志豪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54D980-C895-4575-8BF6-C7EBED2FCD5C}"/>
              </a:ext>
            </a:extLst>
          </p:cNvPr>
          <p:cNvSpPr txBox="1"/>
          <p:nvPr/>
        </p:nvSpPr>
        <p:spPr>
          <a:xfrm>
            <a:off x="5096995" y="4855833"/>
            <a:ext cx="347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虚拟银行模块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44B4D60-C396-4360-83C6-FC2DF669BA97}"/>
              </a:ext>
            </a:extLst>
          </p:cNvPr>
          <p:cNvSpPr txBox="1"/>
          <p:nvPr/>
        </p:nvSpPr>
        <p:spPr>
          <a:xfrm>
            <a:off x="1517470" y="1053363"/>
            <a:ext cx="4056155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Team</a:t>
            </a: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Crystal</a:t>
            </a:r>
            <a:endParaRPr lang="en-US" altLang="zh-CN" sz="22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200" b="1" dirty="0">
              <a:solidFill>
                <a:schemeClr val="accent6">
                  <a:lumMod val="75000"/>
                </a:schemeClr>
              </a:solidFill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F9F06A0-59BF-4AE2-8143-E56C7A1BA92C}"/>
              </a:ext>
            </a:extLst>
          </p:cNvPr>
          <p:cNvSpPr txBox="1"/>
          <p:nvPr/>
        </p:nvSpPr>
        <p:spPr>
          <a:xfrm>
            <a:off x="1517470" y="1614573"/>
            <a:ext cx="750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小组采用功能模块分工的形式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8" grpId="0"/>
      <p:bldP spid="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/>
        </p:nvSpPr>
        <p:spPr>
          <a:xfrm flipH="1">
            <a:off x="588010" y="585470"/>
            <a:ext cx="11015980" cy="5687695"/>
          </a:xfrm>
          <a:prstGeom prst="snip2DiagRect">
            <a:avLst/>
          </a:prstGeom>
          <a:blipFill dpi="0" rotWithShape="1">
            <a:blip r:embed="rId2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剪去对角的矩形 10"/>
          <p:cNvSpPr/>
          <p:nvPr/>
        </p:nvSpPr>
        <p:spPr>
          <a:xfrm flipH="1">
            <a:off x="588010" y="585469"/>
            <a:ext cx="11015980" cy="5687695"/>
          </a:xfrm>
          <a:prstGeom prst="snip2DiagRect">
            <a:avLst>
              <a:gd name="adj1" fmla="val 0"/>
              <a:gd name="adj2" fmla="val 16481"/>
            </a:avLst>
          </a:prstGeom>
          <a:solidFill>
            <a:srgbClr val="86AB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957445" y="1183005"/>
            <a:ext cx="2277745" cy="2277745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8110" y="211455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219055" y="4969510"/>
            <a:ext cx="1771650" cy="1771650"/>
          </a:xfrm>
          <a:prstGeom prst="line">
            <a:avLst/>
          </a:prstGeom>
          <a:ln w="3175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121275" y="1346200"/>
            <a:ext cx="1950720" cy="1950720"/>
            <a:chOff x="8065" y="2120"/>
            <a:chExt cx="3072" cy="3072"/>
          </a:xfrm>
        </p:grpSpPr>
        <p:sp>
          <p:nvSpPr>
            <p:cNvPr id="10" name="菱形 9"/>
            <p:cNvSpPr/>
            <p:nvPr/>
          </p:nvSpPr>
          <p:spPr>
            <a:xfrm>
              <a:off x="8065" y="2120"/>
              <a:ext cx="3072" cy="3072"/>
            </a:xfrm>
            <a:prstGeom prst="diamond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6AB47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47" y="3123"/>
              <a:ext cx="25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86AB47"/>
                  </a:solidFill>
                </a:rPr>
                <a:t>Part.02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469005" y="3800475"/>
            <a:ext cx="525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项目完成功能及特色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bldLvl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1">
            <a:extLst>
              <a:ext uri="{FF2B5EF4-FFF2-40B4-BE49-F238E27FC236}">
                <a16:creationId xmlns:a16="http://schemas.microsoft.com/office/drawing/2014/main" id="{1EB2151D-256C-4A05-A810-EB67E9E22B2E}"/>
              </a:ext>
            </a:extLst>
          </p:cNvPr>
          <p:cNvSpPr txBox="1"/>
          <p:nvPr/>
        </p:nvSpPr>
        <p:spPr>
          <a:xfrm>
            <a:off x="1692193" y="122864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功能模块划分</a:t>
            </a:r>
          </a:p>
        </p:txBody>
      </p:sp>
      <p:sp>
        <p:nvSpPr>
          <p:cNvPr id="23" name="Rectangle 147"/>
          <p:cNvSpPr/>
          <p:nvPr/>
        </p:nvSpPr>
        <p:spPr>
          <a:xfrm>
            <a:off x="7631014" y="257606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用户管理</a:t>
            </a:r>
          </a:p>
        </p:txBody>
      </p:sp>
      <p:sp>
        <p:nvSpPr>
          <p:cNvPr id="27" name="Rectangle 152"/>
          <p:cNvSpPr/>
          <p:nvPr/>
        </p:nvSpPr>
        <p:spPr>
          <a:xfrm>
            <a:off x="7629474" y="373367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虚拟学生管理</a:t>
            </a:r>
          </a:p>
        </p:txBody>
      </p:sp>
      <p:sp>
        <p:nvSpPr>
          <p:cNvPr id="29" name="Rectangle 177"/>
          <p:cNvSpPr/>
          <p:nvPr/>
        </p:nvSpPr>
        <p:spPr>
          <a:xfrm>
            <a:off x="7659792" y="512026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虚拟教务</a:t>
            </a:r>
          </a:p>
        </p:txBody>
      </p:sp>
      <p:sp>
        <p:nvSpPr>
          <p:cNvPr id="31" name="Rectangle 181"/>
          <p:cNvSpPr/>
          <p:nvPr/>
        </p:nvSpPr>
        <p:spPr>
          <a:xfrm>
            <a:off x="7364074" y="5002650"/>
            <a:ext cx="66908" cy="708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sp>
        <p:nvSpPr>
          <p:cNvPr id="32" name="Rectangle 182"/>
          <p:cNvSpPr/>
          <p:nvPr/>
        </p:nvSpPr>
        <p:spPr>
          <a:xfrm>
            <a:off x="7364074" y="3627131"/>
            <a:ext cx="66908" cy="708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sp>
        <p:nvSpPr>
          <p:cNvPr id="33" name="Rectangle 183"/>
          <p:cNvSpPr/>
          <p:nvPr/>
        </p:nvSpPr>
        <p:spPr>
          <a:xfrm>
            <a:off x="7364074" y="2426002"/>
            <a:ext cx="66908" cy="708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 flipV="1">
            <a:off x="1827405" y="1835649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" b="89905" l="9857" r="96661">
                        <a14:foregroundMark x1="46423" y1="6359" x2="65978" y2="5087"/>
                        <a14:foregroundMark x1="65978" y1="4531" x2="65978" y2="3418"/>
                        <a14:foregroundMark x1="60731" y1="11208" x2="76073" y2="8108"/>
                        <a14:foregroundMark x1="73688" y1="16455" x2="84658" y2="17886"/>
                        <a14:foregroundMark x1="91653" y1="32035" x2="91653" y2="32035"/>
                        <a14:foregroundMark x1="96661" y1="46423" x2="96661" y2="46423"/>
                        <a14:backgroundMark x1="65580" y1="75437" x2="65580" y2="75437"/>
                        <a14:backgroundMark x1="71383" y1="76868" x2="71383" y2="76868"/>
                        <a14:backgroundMark x1="80207" y1="84817" x2="80207" y2="84817"/>
                        <a14:backgroundMark x1="71145" y1="77027" x2="77266" y2="85692"/>
                        <a14:backgroundMark x1="67568" y1="75596" x2="59062" y2="84420"/>
                        <a14:backgroundMark x1="74404" y1="73609" x2="78935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44" t="1" b="43419"/>
          <a:stretch/>
        </p:blipFill>
        <p:spPr>
          <a:xfrm rot="11703057">
            <a:off x="3831728" y="-440863"/>
            <a:ext cx="4246500" cy="2956961"/>
          </a:xfrm>
          <a:prstGeom prst="rect">
            <a:avLst/>
          </a:prstGeom>
        </p:spPr>
      </p:pic>
      <p:sp>
        <p:nvSpPr>
          <p:cNvPr id="36" name="Rectangle 177"/>
          <p:cNvSpPr/>
          <p:nvPr/>
        </p:nvSpPr>
        <p:spPr>
          <a:xfrm>
            <a:off x="9956591" y="259109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虚拟图书馆</a:t>
            </a:r>
          </a:p>
        </p:txBody>
      </p:sp>
      <p:sp>
        <p:nvSpPr>
          <p:cNvPr id="19" name="Rectangle 177">
            <a:extLst>
              <a:ext uri="{FF2B5EF4-FFF2-40B4-BE49-F238E27FC236}">
                <a16:creationId xmlns:a16="http://schemas.microsoft.com/office/drawing/2014/main" id="{9282C208-097B-48E0-8638-0C7D0A72E959}"/>
              </a:ext>
            </a:extLst>
          </p:cNvPr>
          <p:cNvSpPr/>
          <p:nvPr/>
        </p:nvSpPr>
        <p:spPr>
          <a:xfrm>
            <a:off x="9985670" y="376830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虚拟商店</a:t>
            </a:r>
          </a:p>
        </p:txBody>
      </p:sp>
      <p:sp>
        <p:nvSpPr>
          <p:cNvPr id="21" name="Rectangle 177">
            <a:extLst>
              <a:ext uri="{FF2B5EF4-FFF2-40B4-BE49-F238E27FC236}">
                <a16:creationId xmlns:a16="http://schemas.microsoft.com/office/drawing/2014/main" id="{48D281E5-F974-4235-B1E4-15C4D8EE8B2F}"/>
              </a:ext>
            </a:extLst>
          </p:cNvPr>
          <p:cNvSpPr/>
          <p:nvPr/>
        </p:nvSpPr>
        <p:spPr>
          <a:xfrm>
            <a:off x="9985670" y="509505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虚拟银行</a:t>
            </a:r>
          </a:p>
        </p:txBody>
      </p:sp>
      <p:sp>
        <p:nvSpPr>
          <p:cNvPr id="25" name="Rectangle 181">
            <a:extLst>
              <a:ext uri="{FF2B5EF4-FFF2-40B4-BE49-F238E27FC236}">
                <a16:creationId xmlns:a16="http://schemas.microsoft.com/office/drawing/2014/main" id="{D8B9707C-13EA-4101-851E-E0069D9C360C}"/>
              </a:ext>
            </a:extLst>
          </p:cNvPr>
          <p:cNvSpPr/>
          <p:nvPr/>
        </p:nvSpPr>
        <p:spPr>
          <a:xfrm>
            <a:off x="9711974" y="3720534"/>
            <a:ext cx="66908" cy="708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sp>
        <p:nvSpPr>
          <p:cNvPr id="26" name="Rectangle 182">
            <a:extLst>
              <a:ext uri="{FF2B5EF4-FFF2-40B4-BE49-F238E27FC236}">
                <a16:creationId xmlns:a16="http://schemas.microsoft.com/office/drawing/2014/main" id="{96F813E8-3F9A-4543-8AC0-1702D1784862}"/>
              </a:ext>
            </a:extLst>
          </p:cNvPr>
          <p:cNvSpPr/>
          <p:nvPr/>
        </p:nvSpPr>
        <p:spPr>
          <a:xfrm>
            <a:off x="9711974" y="4981104"/>
            <a:ext cx="66908" cy="708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sp>
        <p:nvSpPr>
          <p:cNvPr id="37" name="Rectangle 183">
            <a:extLst>
              <a:ext uri="{FF2B5EF4-FFF2-40B4-BE49-F238E27FC236}">
                <a16:creationId xmlns:a16="http://schemas.microsoft.com/office/drawing/2014/main" id="{2E477CB9-C5BE-4079-B3EA-266074DCC5D6}"/>
              </a:ext>
            </a:extLst>
          </p:cNvPr>
          <p:cNvSpPr/>
          <p:nvPr/>
        </p:nvSpPr>
        <p:spPr>
          <a:xfrm>
            <a:off x="9711974" y="2469472"/>
            <a:ext cx="66908" cy="708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E3026E-96AC-42BB-BAF6-A5B035F42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" t="4978"/>
          <a:stretch/>
        </p:blipFill>
        <p:spPr>
          <a:xfrm>
            <a:off x="994611" y="2662411"/>
            <a:ext cx="5355482" cy="302160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  <p:bldP spid="31" grpId="0" animBg="1"/>
      <p:bldP spid="32" grpId="0" animBg="1"/>
      <p:bldP spid="33" grpId="0" animBg="1"/>
      <p:bldP spid="36" grpId="0"/>
      <p:bldP spid="19" grpId="0"/>
      <p:bldP spid="21" grpId="0"/>
      <p:bldP spid="25" grpId="0" animBg="1"/>
      <p:bldP spid="2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6656899" y="4504437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062" y="837330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用户管理</a:t>
            </a: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66440" y="3143090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56694" y="4407984"/>
            <a:ext cx="692241" cy="692241"/>
            <a:chOff x="9615596" y="3567274"/>
            <a:chExt cx="692241" cy="692241"/>
          </a:xfrm>
        </p:grpSpPr>
        <p:sp>
          <p:nvSpPr>
            <p:cNvPr id="29" name="Oval 13"/>
            <p:cNvSpPr/>
            <p:nvPr/>
          </p:nvSpPr>
          <p:spPr>
            <a:xfrm>
              <a:off x="9615596" y="3567274"/>
              <a:ext cx="692241" cy="692241"/>
            </a:xfrm>
            <a:prstGeom prst="ellipse">
              <a:avLst/>
            </a:prstGeom>
            <a:solidFill>
              <a:srgbClr val="86A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Shape 2562"/>
            <p:cNvSpPr/>
            <p:nvPr/>
          </p:nvSpPr>
          <p:spPr>
            <a:xfrm>
              <a:off x="9799169" y="374900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C61005-F93E-4113-9BD9-B2F43B4ED61A}"/>
              </a:ext>
            </a:extLst>
          </p:cNvPr>
          <p:cNvGrpSpPr/>
          <p:nvPr/>
        </p:nvGrpSpPr>
        <p:grpSpPr>
          <a:xfrm>
            <a:off x="1456695" y="1878196"/>
            <a:ext cx="692241" cy="692241"/>
            <a:chOff x="3842748" y="3567274"/>
            <a:chExt cx="692241" cy="692241"/>
          </a:xfrm>
        </p:grpSpPr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BBA05C1F-2D59-4926-93BD-6E91D31D4AF2}"/>
                </a:ext>
              </a:extLst>
            </p:cNvPr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Shape 2629">
              <a:extLst>
                <a:ext uri="{FF2B5EF4-FFF2-40B4-BE49-F238E27FC236}">
                  <a16:creationId xmlns:a16="http://schemas.microsoft.com/office/drawing/2014/main" id="{6A3ECB68-E82B-4154-BA41-03C4FCE014B7}"/>
                </a:ext>
              </a:extLst>
            </p:cNvPr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C773AD9-AE77-40B0-9AAD-B5CBCDA2EA62}"/>
              </a:ext>
            </a:extLst>
          </p:cNvPr>
          <p:cNvSpPr txBox="1"/>
          <p:nvPr/>
        </p:nvSpPr>
        <p:spPr>
          <a:xfrm>
            <a:off x="2564350" y="3052008"/>
            <a:ext cx="34417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查看、修改用户信息（密码）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60CFC2F-E29B-4EC9-A917-C1BCE62EFBC6}"/>
              </a:ext>
            </a:extLst>
          </p:cNvPr>
          <p:cNvSpPr txBox="1"/>
          <p:nvPr/>
        </p:nvSpPr>
        <p:spPr>
          <a:xfrm>
            <a:off x="2545926" y="4367699"/>
            <a:ext cx="34417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主页个性化修改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上传头像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更改主页背景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6D769A5-5CC0-49D2-8364-F3EC225FF7BA}"/>
              </a:ext>
            </a:extLst>
          </p:cNvPr>
          <p:cNvSpPr txBox="1"/>
          <p:nvPr/>
        </p:nvSpPr>
        <p:spPr>
          <a:xfrm>
            <a:off x="2545926" y="1787114"/>
            <a:ext cx="397285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用户登入、登出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识别用户类型（管理员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58383-FD1A-4BDA-B03C-2449AB87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946" y="1787114"/>
            <a:ext cx="4906841" cy="27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6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bldLvl="0" animBg="1"/>
      <p:bldP spid="35" grpId="0"/>
      <p:bldP spid="40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4370167" y="4543153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虚拟学生信息管理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89545" y="1872933"/>
            <a:ext cx="317227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共有功能：查询个人信息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管理员功能：增加、删除、修改师生基本信息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86872" y="1953240"/>
            <a:ext cx="692241" cy="692241"/>
            <a:chOff x="824755" y="3567275"/>
            <a:chExt cx="692241" cy="692241"/>
          </a:xfrm>
        </p:grpSpPr>
        <p:sp>
          <p:nvSpPr>
            <p:cNvPr id="32" name="Oval 16"/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Shape 2579"/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6872" y="3866399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118C9CB-DF10-4381-B879-6ACCC50BB03F}"/>
              </a:ext>
            </a:extLst>
          </p:cNvPr>
          <p:cNvSpPr txBox="1"/>
          <p:nvPr/>
        </p:nvSpPr>
        <p:spPr>
          <a:xfrm>
            <a:off x="1989545" y="3983065"/>
            <a:ext cx="177138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在线聊天功能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CFA851-63BB-4A31-B57D-AD41D42F8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23150">
            <a:off x="5402928" y="2037076"/>
            <a:ext cx="3263363" cy="1850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676E26-195B-4792-A512-943F7818C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" t="5330" r="385"/>
          <a:stretch/>
        </p:blipFill>
        <p:spPr>
          <a:xfrm rot="524392">
            <a:off x="7772743" y="1420343"/>
            <a:ext cx="3703318" cy="2085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932DF3-66AB-4DED-B901-592002CA1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725">
            <a:off x="6283892" y="3274331"/>
            <a:ext cx="4721934" cy="26535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977349-98D5-4BE1-8B45-D4182F06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23150">
            <a:off x="5389007" y="2037074"/>
            <a:ext cx="3263363" cy="18509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956751-228D-4131-A737-B018A228B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" t="5330" r="385"/>
          <a:stretch/>
        </p:blipFill>
        <p:spPr>
          <a:xfrm rot="524392">
            <a:off x="7758822" y="1420341"/>
            <a:ext cx="3703318" cy="20850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587EA4-AF7B-44A8-A0F5-B9FF9D15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725">
            <a:off x="6269971" y="3274329"/>
            <a:ext cx="4721934" cy="26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9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 bldLvl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7" t="37860"/>
          <a:stretch/>
        </p:blipFill>
        <p:spPr>
          <a:xfrm rot="19067930">
            <a:off x="4370167" y="4543153"/>
            <a:ext cx="1337532" cy="3247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1940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652895" y="287655"/>
            <a:ext cx="5192395" cy="0"/>
          </a:xfrm>
          <a:prstGeom prst="line">
            <a:avLst/>
          </a:prstGeom>
          <a:ln w="12700">
            <a:solidFill>
              <a:srgbClr val="86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0381" y="881662"/>
            <a:ext cx="329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虚拟教务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43063" y="3843475"/>
            <a:ext cx="34417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自己课表查看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课程、考务查询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查询自己成绩</a:t>
            </a:r>
          </a:p>
        </p:txBody>
      </p:sp>
      <p:sp>
        <p:nvSpPr>
          <p:cNvPr id="22" name="直角三角形 21"/>
          <p:cNvSpPr/>
          <p:nvPr/>
        </p:nvSpPr>
        <p:spPr>
          <a:xfrm rot="18900000">
            <a:off x="5721350" y="-100965"/>
            <a:ext cx="748665" cy="748665"/>
          </a:xfrm>
          <a:prstGeom prst="rtTriangle">
            <a:avLst/>
          </a:prstGeom>
          <a:solidFill>
            <a:srgbClr val="B5C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4261" y="1636275"/>
            <a:ext cx="692241" cy="692241"/>
            <a:chOff x="824755" y="3567275"/>
            <a:chExt cx="692241" cy="692241"/>
          </a:xfrm>
        </p:grpSpPr>
        <p:sp>
          <p:nvSpPr>
            <p:cNvPr id="32" name="Oval 16"/>
            <p:cNvSpPr/>
            <p:nvPr/>
          </p:nvSpPr>
          <p:spPr>
            <a:xfrm>
              <a:off x="824755" y="3567275"/>
              <a:ext cx="692241" cy="69224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Shape 2579"/>
            <p:cNvSpPr/>
            <p:nvPr/>
          </p:nvSpPr>
          <p:spPr>
            <a:xfrm>
              <a:off x="1012455" y="3732329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6285" y="1636275"/>
            <a:ext cx="692241" cy="692241"/>
            <a:chOff x="3842748" y="3567274"/>
            <a:chExt cx="692241" cy="692241"/>
          </a:xfrm>
        </p:grpSpPr>
        <p:sp>
          <p:nvSpPr>
            <p:cNvPr id="26" name="Oval 10"/>
            <p:cNvSpPr/>
            <p:nvPr/>
          </p:nvSpPr>
          <p:spPr>
            <a:xfrm>
              <a:off x="3842748" y="3567274"/>
              <a:ext cx="692241" cy="6922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Shape 2629"/>
            <p:cNvSpPr/>
            <p:nvPr/>
          </p:nvSpPr>
          <p:spPr>
            <a:xfrm>
              <a:off x="4016528" y="3744128"/>
              <a:ext cx="344680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4261" y="3917721"/>
            <a:ext cx="692241" cy="692241"/>
            <a:chOff x="6764435" y="3567274"/>
            <a:chExt cx="692241" cy="692241"/>
          </a:xfrm>
        </p:grpSpPr>
        <p:sp>
          <p:nvSpPr>
            <p:cNvPr id="37" name="Oval 22"/>
            <p:cNvSpPr/>
            <p:nvPr/>
          </p:nvSpPr>
          <p:spPr>
            <a:xfrm>
              <a:off x="6764435" y="3567274"/>
              <a:ext cx="692241" cy="6922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Shape 2633"/>
            <p:cNvSpPr/>
            <p:nvPr/>
          </p:nvSpPr>
          <p:spPr>
            <a:xfrm>
              <a:off x="6938263" y="3744128"/>
              <a:ext cx="344585" cy="34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0" tIns="19040" rIns="19040" bIns="19040" anchor="ctr"/>
            <a:lstStyle/>
            <a:p>
              <a:pPr defTabSz="22848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99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118C9CB-DF10-4381-B879-6ACCC50BB03F}"/>
              </a:ext>
            </a:extLst>
          </p:cNvPr>
          <p:cNvSpPr txBox="1"/>
          <p:nvPr/>
        </p:nvSpPr>
        <p:spPr>
          <a:xfrm>
            <a:off x="7741620" y="1639908"/>
            <a:ext cx="445038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录入成绩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自己课表查看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课程、考务查询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查询课程班成绩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5C260-A055-405C-80DB-9CA6ADF2BF5D}"/>
              </a:ext>
            </a:extLst>
          </p:cNvPr>
          <p:cNvSpPr txBox="1"/>
          <p:nvPr/>
        </p:nvSpPr>
        <p:spPr>
          <a:xfrm>
            <a:off x="2043063" y="1586678"/>
            <a:ext cx="448700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管理员功能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自动排课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课表查看（老师、班级）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课程、考务管理（增删改）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课程、考务、（学生、班级）成绩查询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B7BF34-6F77-4D21-A390-941CA655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00" y="3843475"/>
            <a:ext cx="4959053" cy="28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6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 bldLvl="0" animBg="1"/>
      <p:bldP spid="23" grpId="0"/>
      <p:bldP spid="2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581</Words>
  <Application>Microsoft Office PowerPoint</Application>
  <PresentationFormat>宽屏</PresentationFormat>
  <Paragraphs>168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Gill Sans</vt:lpstr>
      <vt:lpstr>Lato Light</vt:lpstr>
      <vt:lpstr>MingLiU</vt:lpstr>
      <vt:lpstr>等线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邹颖 曹</cp:lastModifiedBy>
  <cp:revision>247</cp:revision>
  <dcterms:created xsi:type="dcterms:W3CDTF">2017-05-21T13:21:00Z</dcterms:created>
  <dcterms:modified xsi:type="dcterms:W3CDTF">2021-07-30T08:15:30Z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